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Anaheim"/>
      <p:regular r:id="rId20"/>
      <p:bold r:id="rId21"/>
    </p:embeddedFont>
    <p:embeddedFont>
      <p:font typeface="Bebas Neue"/>
      <p:regular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Londrina Solid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Anaheim-bold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7" Type="http://schemas.openxmlformats.org/officeDocument/2006/relationships/font" Target="fonts/LondrinaSoli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1906a345c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1906a345c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73d6d1b7d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73d6d1b7d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b37d1f10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b37d1f10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f1f59badb9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f1f59badb9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f1f59badb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f1f59badb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173d6d1b7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173d6d1b7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173d6d1b7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173d6d1b7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173d6d1b7d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173d6d1b7d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173d6d1b7d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173d6d1b7d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b37d1f106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b37d1f106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823775"/>
            <a:ext cx="69810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202000" y="2770138"/>
            <a:ext cx="30711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15" name="Google Shape;15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18" name="Google Shape;18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21" name="Google Shape;21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2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25" name="Google Shape;25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30" name="Google Shape;30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" name="Google Shape;32;p2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34" name="Google Shape;34;p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 txBox="1"/>
          <p:nvPr>
            <p:ph hasCustomPrompt="1" type="title"/>
          </p:nvPr>
        </p:nvSpPr>
        <p:spPr>
          <a:xfrm>
            <a:off x="941550" y="1692300"/>
            <a:ext cx="7260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0"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2" name="Google Shape;282;p11"/>
          <p:cNvSpPr txBox="1"/>
          <p:nvPr>
            <p:ph idx="1" type="subTitle"/>
          </p:nvPr>
        </p:nvSpPr>
        <p:spPr>
          <a:xfrm>
            <a:off x="1284000" y="306615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3" name="Google Shape;283;p11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284" name="Google Shape;284;p11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11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287" name="Google Shape;287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11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290" name="Google Shape;290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11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293" name="Google Shape;293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" name="Google Shape;295;p11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1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297" name="Google Shape;297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1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1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302" name="Google Shape;302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11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11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306" name="Google Shape;306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8" name="Google Shape;308;p11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1"/>
          <p:cNvGrpSpPr/>
          <p:nvPr/>
        </p:nvGrpSpPr>
        <p:grpSpPr>
          <a:xfrm>
            <a:off x="334377" y="293024"/>
            <a:ext cx="8796549" cy="4848653"/>
            <a:chOff x="181977" y="140624"/>
            <a:chExt cx="8796549" cy="4848653"/>
          </a:xfrm>
        </p:grpSpPr>
        <p:sp>
          <p:nvSpPr>
            <p:cNvPr id="311" name="Google Shape;311;p11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" name="Google Shape;313;p11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314" name="Google Shape;314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" name="Google Shape;316;p11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317" name="Google Shape;317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11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320" name="Google Shape;320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1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11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324" name="Google Shape;324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11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11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329" name="Google Shape;329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11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11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333" name="Google Shape;333;p1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5" name="Google Shape;335;p11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"/>
          <p:cNvSpPr txBox="1"/>
          <p:nvPr>
            <p:ph type="title"/>
          </p:nvPr>
        </p:nvSpPr>
        <p:spPr>
          <a:xfrm>
            <a:off x="4884300" y="512350"/>
            <a:ext cx="3318600" cy="12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340" name="Google Shape;340;p13"/>
          <p:cNvGrpSpPr/>
          <p:nvPr/>
        </p:nvGrpSpPr>
        <p:grpSpPr>
          <a:xfrm>
            <a:off x="181977" y="157117"/>
            <a:ext cx="8796549" cy="4832160"/>
            <a:chOff x="181977" y="157117"/>
            <a:chExt cx="8796549" cy="4832160"/>
          </a:xfrm>
        </p:grpSpPr>
        <p:sp>
          <p:nvSpPr>
            <p:cNvPr id="341" name="Google Shape;341;p13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13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344" name="Google Shape;344;p1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" name="Google Shape;346;p13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347" name="Google Shape;347;p1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" name="Google Shape;349;p13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13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351" name="Google Shape;351;p1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" name="Google Shape;353;p13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13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356" name="Google Shape;356;p1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" name="Google Shape;358;p13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type="title"/>
          </p:nvPr>
        </p:nvSpPr>
        <p:spPr>
          <a:xfrm>
            <a:off x="815963" y="1493875"/>
            <a:ext cx="216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14"/>
          <p:cNvSpPr txBox="1"/>
          <p:nvPr>
            <p:ph hasCustomPrompt="1" idx="2" type="title"/>
          </p:nvPr>
        </p:nvSpPr>
        <p:spPr>
          <a:xfrm>
            <a:off x="3075380" y="1580075"/>
            <a:ext cx="5745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14"/>
          <p:cNvSpPr txBox="1"/>
          <p:nvPr>
            <p:ph idx="1" type="subTitle"/>
          </p:nvPr>
        </p:nvSpPr>
        <p:spPr>
          <a:xfrm>
            <a:off x="815963" y="1928000"/>
            <a:ext cx="21615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4"/>
          <p:cNvSpPr txBox="1"/>
          <p:nvPr>
            <p:ph idx="3" type="title"/>
          </p:nvPr>
        </p:nvSpPr>
        <p:spPr>
          <a:xfrm>
            <a:off x="6166538" y="1493875"/>
            <a:ext cx="216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14"/>
          <p:cNvSpPr txBox="1"/>
          <p:nvPr>
            <p:ph hasCustomPrompt="1" idx="4" type="title"/>
          </p:nvPr>
        </p:nvSpPr>
        <p:spPr>
          <a:xfrm>
            <a:off x="5494106" y="1580075"/>
            <a:ext cx="574500" cy="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6" name="Google Shape;366;p14"/>
          <p:cNvSpPr txBox="1"/>
          <p:nvPr>
            <p:ph idx="5" type="subTitle"/>
          </p:nvPr>
        </p:nvSpPr>
        <p:spPr>
          <a:xfrm>
            <a:off x="6166538" y="1928000"/>
            <a:ext cx="21615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4"/>
          <p:cNvSpPr txBox="1"/>
          <p:nvPr>
            <p:ph idx="6" type="title"/>
          </p:nvPr>
        </p:nvSpPr>
        <p:spPr>
          <a:xfrm>
            <a:off x="815963" y="3053613"/>
            <a:ext cx="216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14"/>
          <p:cNvSpPr txBox="1"/>
          <p:nvPr>
            <p:ph hasCustomPrompt="1" idx="7" type="title"/>
          </p:nvPr>
        </p:nvSpPr>
        <p:spPr>
          <a:xfrm>
            <a:off x="3075380" y="3143321"/>
            <a:ext cx="574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14"/>
          <p:cNvSpPr txBox="1"/>
          <p:nvPr>
            <p:ph idx="8" type="subTitle"/>
          </p:nvPr>
        </p:nvSpPr>
        <p:spPr>
          <a:xfrm>
            <a:off x="815963" y="3487725"/>
            <a:ext cx="21615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4"/>
          <p:cNvSpPr txBox="1"/>
          <p:nvPr>
            <p:ph idx="9" type="title"/>
          </p:nvPr>
        </p:nvSpPr>
        <p:spPr>
          <a:xfrm>
            <a:off x="6166538" y="3053600"/>
            <a:ext cx="216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14"/>
          <p:cNvSpPr txBox="1"/>
          <p:nvPr>
            <p:ph hasCustomPrompt="1" idx="13" type="title"/>
          </p:nvPr>
        </p:nvSpPr>
        <p:spPr>
          <a:xfrm>
            <a:off x="5494106" y="3143321"/>
            <a:ext cx="5745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14"/>
          <p:cNvSpPr txBox="1"/>
          <p:nvPr>
            <p:ph idx="14" type="subTitle"/>
          </p:nvPr>
        </p:nvSpPr>
        <p:spPr>
          <a:xfrm>
            <a:off x="6166538" y="3487725"/>
            <a:ext cx="21615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3" name="Google Shape;373;p14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374" name="Google Shape;374;p14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" name="Google Shape;376;p14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377" name="Google Shape;377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380" name="Google Shape;380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14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383" name="Google Shape;383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" name="Google Shape;385;p14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" name="Google Shape;386;p14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387" name="Google Shape;387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9" name="Google Shape;389;p14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" name="Google Shape;391;p14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392" name="Google Shape;392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" name="Google Shape;394;p14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14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396" name="Google Shape;396;p1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14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 txBox="1"/>
          <p:nvPr>
            <p:ph type="title"/>
          </p:nvPr>
        </p:nvSpPr>
        <p:spPr>
          <a:xfrm>
            <a:off x="685800" y="3257700"/>
            <a:ext cx="3493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3" name="Google Shape;403;p15"/>
          <p:cNvSpPr txBox="1"/>
          <p:nvPr>
            <p:ph idx="1" type="subTitle"/>
          </p:nvPr>
        </p:nvSpPr>
        <p:spPr>
          <a:xfrm>
            <a:off x="685800" y="1076325"/>
            <a:ext cx="4947900" cy="19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4" name="Google Shape;404;p15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405" name="Google Shape;405;p15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15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408" name="Google Shape;408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15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411" name="Google Shape;411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15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414" name="Google Shape;414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" name="Google Shape;416;p15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15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418" name="Google Shape;418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15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15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423" name="Google Shape;423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5" name="Google Shape;425;p15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427" name="Google Shape;427;p1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9" name="Google Shape;429;p15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"/>
          <p:cNvSpPr txBox="1"/>
          <p:nvPr>
            <p:ph idx="1" type="subTitle"/>
          </p:nvPr>
        </p:nvSpPr>
        <p:spPr>
          <a:xfrm>
            <a:off x="1703413" y="1524351"/>
            <a:ext cx="2298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2" type="subTitle"/>
          </p:nvPr>
        </p:nvSpPr>
        <p:spPr>
          <a:xfrm>
            <a:off x="5141699" y="3059325"/>
            <a:ext cx="200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" name="Google Shape;434;p16"/>
          <p:cNvSpPr txBox="1"/>
          <p:nvPr>
            <p:ph idx="3" type="subTitle"/>
          </p:nvPr>
        </p:nvSpPr>
        <p:spPr>
          <a:xfrm>
            <a:off x="702913" y="1962950"/>
            <a:ext cx="32994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6"/>
          <p:cNvSpPr txBox="1"/>
          <p:nvPr>
            <p:ph idx="4" type="subTitle"/>
          </p:nvPr>
        </p:nvSpPr>
        <p:spPr>
          <a:xfrm>
            <a:off x="5141699" y="3497924"/>
            <a:ext cx="3299400" cy="9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37" name="Google Shape;437;p16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438" name="Google Shape;438;p16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16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441" name="Google Shape;441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16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444" name="Google Shape;444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16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447" name="Google Shape;447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16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16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451" name="Google Shape;451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16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5" name="Google Shape;455;p16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456" name="Google Shape;456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8" name="Google Shape;458;p16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9" name="Google Shape;459;p16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460" name="Google Shape;460;p1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16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6" name="Google Shape;466;p17"/>
          <p:cNvSpPr txBox="1"/>
          <p:nvPr>
            <p:ph idx="2" type="title"/>
          </p:nvPr>
        </p:nvSpPr>
        <p:spPr>
          <a:xfrm>
            <a:off x="7200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7" name="Google Shape;467;p17"/>
          <p:cNvSpPr txBox="1"/>
          <p:nvPr>
            <p:ph idx="1" type="subTitle"/>
          </p:nvPr>
        </p:nvSpPr>
        <p:spPr>
          <a:xfrm>
            <a:off x="7200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17"/>
          <p:cNvSpPr txBox="1"/>
          <p:nvPr>
            <p:ph idx="3" type="title"/>
          </p:nvPr>
        </p:nvSpPr>
        <p:spPr>
          <a:xfrm>
            <a:off x="34038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9" name="Google Shape;469;p17"/>
          <p:cNvSpPr txBox="1"/>
          <p:nvPr>
            <p:ph idx="4" type="subTitle"/>
          </p:nvPr>
        </p:nvSpPr>
        <p:spPr>
          <a:xfrm>
            <a:off x="34038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7"/>
          <p:cNvSpPr txBox="1"/>
          <p:nvPr>
            <p:ph idx="5" type="title"/>
          </p:nvPr>
        </p:nvSpPr>
        <p:spPr>
          <a:xfrm>
            <a:off x="6087600" y="27007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17"/>
          <p:cNvSpPr txBox="1"/>
          <p:nvPr>
            <p:ph idx="6" type="subTitle"/>
          </p:nvPr>
        </p:nvSpPr>
        <p:spPr>
          <a:xfrm>
            <a:off x="6087600" y="3132150"/>
            <a:ext cx="2336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2" name="Google Shape;472;p17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473" name="Google Shape;473;p17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17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476" name="Google Shape;476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7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479" name="Google Shape;479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17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482" name="Google Shape;482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4" name="Google Shape;484;p17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17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486" name="Google Shape;486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8" name="Google Shape;488;p17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0" name="Google Shape;490;p17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491" name="Google Shape;491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3" name="Google Shape;493;p17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4" name="Google Shape;494;p17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495" name="Google Shape;495;p1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" name="Google Shape;497;p17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1" name="Google Shape;501;p18"/>
          <p:cNvSpPr txBox="1"/>
          <p:nvPr>
            <p:ph idx="2" type="title"/>
          </p:nvPr>
        </p:nvSpPr>
        <p:spPr>
          <a:xfrm>
            <a:off x="1195859" y="189097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18"/>
          <p:cNvSpPr txBox="1"/>
          <p:nvPr>
            <p:ph idx="1" type="subTitle"/>
          </p:nvPr>
        </p:nvSpPr>
        <p:spPr>
          <a:xfrm>
            <a:off x="1452959" y="2266175"/>
            <a:ext cx="235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idx="3" type="title"/>
          </p:nvPr>
        </p:nvSpPr>
        <p:spPr>
          <a:xfrm>
            <a:off x="5081040" y="189097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4" name="Google Shape;504;p18"/>
          <p:cNvSpPr txBox="1"/>
          <p:nvPr>
            <p:ph idx="4" type="subTitle"/>
          </p:nvPr>
        </p:nvSpPr>
        <p:spPr>
          <a:xfrm>
            <a:off x="5313990" y="2266175"/>
            <a:ext cx="240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18"/>
          <p:cNvSpPr txBox="1"/>
          <p:nvPr>
            <p:ph idx="5" type="title"/>
          </p:nvPr>
        </p:nvSpPr>
        <p:spPr>
          <a:xfrm>
            <a:off x="1195859" y="374382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6" name="Google Shape;506;p18"/>
          <p:cNvSpPr txBox="1"/>
          <p:nvPr>
            <p:ph idx="6" type="subTitle"/>
          </p:nvPr>
        </p:nvSpPr>
        <p:spPr>
          <a:xfrm>
            <a:off x="1452959" y="4131500"/>
            <a:ext cx="2352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8"/>
          <p:cNvSpPr txBox="1"/>
          <p:nvPr>
            <p:ph idx="7" type="title"/>
          </p:nvPr>
        </p:nvSpPr>
        <p:spPr>
          <a:xfrm>
            <a:off x="5081040" y="374382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" name="Google Shape;508;p18"/>
          <p:cNvSpPr txBox="1"/>
          <p:nvPr>
            <p:ph idx="8" type="subTitle"/>
          </p:nvPr>
        </p:nvSpPr>
        <p:spPr>
          <a:xfrm>
            <a:off x="5313990" y="4131500"/>
            <a:ext cx="2401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9" name="Google Shape;509;p18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510" name="Google Shape;510;p18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18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513" name="Google Shape;513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18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516" name="Google Shape;516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519" name="Google Shape;519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1" name="Google Shape;521;p18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2" name="Google Shape;522;p18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523" name="Google Shape;523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18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18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528" name="Google Shape;528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0" name="Google Shape;530;p18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18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532" name="Google Shape;532;p1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18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19"/>
          <p:cNvSpPr txBox="1"/>
          <p:nvPr>
            <p:ph idx="2" type="title"/>
          </p:nvPr>
        </p:nvSpPr>
        <p:spPr>
          <a:xfrm>
            <a:off x="720000" y="1791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9" name="Google Shape;539;p19"/>
          <p:cNvSpPr txBox="1"/>
          <p:nvPr>
            <p:ph idx="1" type="subTitle"/>
          </p:nvPr>
        </p:nvSpPr>
        <p:spPr>
          <a:xfrm>
            <a:off x="720000" y="21931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9"/>
          <p:cNvSpPr txBox="1"/>
          <p:nvPr>
            <p:ph idx="3" type="title"/>
          </p:nvPr>
        </p:nvSpPr>
        <p:spPr>
          <a:xfrm>
            <a:off x="3301325" y="1791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1" name="Google Shape;541;p19"/>
          <p:cNvSpPr txBox="1"/>
          <p:nvPr>
            <p:ph idx="4" type="subTitle"/>
          </p:nvPr>
        </p:nvSpPr>
        <p:spPr>
          <a:xfrm>
            <a:off x="3301325" y="21931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9"/>
          <p:cNvSpPr txBox="1"/>
          <p:nvPr>
            <p:ph idx="5" type="title"/>
          </p:nvPr>
        </p:nvSpPr>
        <p:spPr>
          <a:xfrm>
            <a:off x="720000" y="3742157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3" name="Google Shape;543;p19"/>
          <p:cNvSpPr txBox="1"/>
          <p:nvPr>
            <p:ph idx="6" type="subTitle"/>
          </p:nvPr>
        </p:nvSpPr>
        <p:spPr>
          <a:xfrm>
            <a:off x="720000" y="4143982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9"/>
          <p:cNvSpPr txBox="1"/>
          <p:nvPr>
            <p:ph idx="7" type="title"/>
          </p:nvPr>
        </p:nvSpPr>
        <p:spPr>
          <a:xfrm>
            <a:off x="3301325" y="3742157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5" name="Google Shape;545;p19"/>
          <p:cNvSpPr txBox="1"/>
          <p:nvPr>
            <p:ph idx="8" type="subTitle"/>
          </p:nvPr>
        </p:nvSpPr>
        <p:spPr>
          <a:xfrm>
            <a:off x="3301325" y="4143982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9"/>
          <p:cNvSpPr txBox="1"/>
          <p:nvPr>
            <p:ph idx="9" type="title"/>
          </p:nvPr>
        </p:nvSpPr>
        <p:spPr>
          <a:xfrm>
            <a:off x="5882650" y="1791925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7" name="Google Shape;547;p19"/>
          <p:cNvSpPr txBox="1"/>
          <p:nvPr>
            <p:ph idx="13" type="subTitle"/>
          </p:nvPr>
        </p:nvSpPr>
        <p:spPr>
          <a:xfrm>
            <a:off x="5882650" y="2193175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9"/>
          <p:cNvSpPr txBox="1"/>
          <p:nvPr>
            <p:ph idx="14" type="title"/>
          </p:nvPr>
        </p:nvSpPr>
        <p:spPr>
          <a:xfrm>
            <a:off x="5882650" y="3742157"/>
            <a:ext cx="2541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9" name="Google Shape;549;p19"/>
          <p:cNvSpPr txBox="1"/>
          <p:nvPr>
            <p:ph idx="15" type="subTitle"/>
          </p:nvPr>
        </p:nvSpPr>
        <p:spPr>
          <a:xfrm>
            <a:off x="5882650" y="4143982"/>
            <a:ext cx="2541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0" name="Google Shape;550;p19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551" name="Google Shape;551;p19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3" name="Google Shape;553;p19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554" name="Google Shape;554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19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557" name="Google Shape;557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19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560" name="Google Shape;560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" name="Google Shape;562;p19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Google Shape;563;p19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564" name="Google Shape;564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6" name="Google Shape;566;p19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19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569" name="Google Shape;569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1" name="Google Shape;571;p19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" name="Google Shape;572;p19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573" name="Google Shape;573;p1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5" name="Google Shape;575;p19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/>
          <p:nvPr>
            <p:ph hasCustomPrompt="1" type="title"/>
          </p:nvPr>
        </p:nvSpPr>
        <p:spPr>
          <a:xfrm>
            <a:off x="3886200" y="1255800"/>
            <a:ext cx="4572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b="0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79" name="Google Shape;579;p20"/>
          <p:cNvSpPr txBox="1"/>
          <p:nvPr>
            <p:ph idx="1" type="subTitle"/>
          </p:nvPr>
        </p:nvSpPr>
        <p:spPr>
          <a:xfrm>
            <a:off x="3886200" y="1961821"/>
            <a:ext cx="4572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0"/>
          <p:cNvSpPr txBox="1"/>
          <p:nvPr>
            <p:ph hasCustomPrompt="1" idx="2" type="title"/>
          </p:nvPr>
        </p:nvSpPr>
        <p:spPr>
          <a:xfrm>
            <a:off x="3886200" y="2864329"/>
            <a:ext cx="4572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b="0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1" name="Google Shape;581;p20"/>
          <p:cNvSpPr txBox="1"/>
          <p:nvPr>
            <p:ph idx="3" type="subTitle"/>
          </p:nvPr>
        </p:nvSpPr>
        <p:spPr>
          <a:xfrm>
            <a:off x="3886200" y="3570350"/>
            <a:ext cx="4572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2" name="Google Shape;582;p20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583" name="Google Shape;583;p20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5" name="Google Shape;585;p20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586" name="Google Shape;586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20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589" name="Google Shape;589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20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592" name="Google Shape;592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4" name="Google Shape;594;p20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5" name="Google Shape;595;p20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596" name="Google Shape;596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8" name="Google Shape;598;p20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" name="Google Shape;600;p20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601" name="Google Shape;601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20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" name="Google Shape;604;p20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605" name="Google Shape;605;p2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7" name="Google Shape;607;p20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685800" y="2337400"/>
            <a:ext cx="385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889850" y="1162375"/>
            <a:ext cx="144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861150" y="3132175"/>
            <a:ext cx="3501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3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43" name="Google Shape;43;p3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46" name="Google Shape;46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49" name="Google Shape;49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52" name="Google Shape;52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" name="Google Shape;54;p3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" name="Google Shape;55;p3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56" name="Google Shape;56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3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3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61" name="Google Shape;61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" name="Google Shape;63;p3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65" name="Google Shape;65;p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3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/>
          <p:nvPr>
            <p:ph type="ctrTitle"/>
          </p:nvPr>
        </p:nvSpPr>
        <p:spPr>
          <a:xfrm>
            <a:off x="4606200" y="540000"/>
            <a:ext cx="38520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1" name="Google Shape;611;p21"/>
          <p:cNvSpPr txBox="1"/>
          <p:nvPr>
            <p:ph idx="1" type="subTitle"/>
          </p:nvPr>
        </p:nvSpPr>
        <p:spPr>
          <a:xfrm>
            <a:off x="4868400" y="1531500"/>
            <a:ext cx="33276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12" name="Google Shape;612;p21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613" name="Google Shape;613;p21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5" name="Google Shape;615;p21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616" name="Google Shape;616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1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619" name="Google Shape;619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1" name="Google Shape;621;p21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622" name="Google Shape;622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4" name="Google Shape;624;p21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" name="Google Shape;625;p21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626" name="Google Shape;626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21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21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631" name="Google Shape;631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" name="Google Shape;633;p21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4" name="Google Shape;634;p21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635" name="Google Shape;635;p21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7" name="Google Shape;637;p21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21"/>
          <p:cNvSpPr txBox="1"/>
          <p:nvPr/>
        </p:nvSpPr>
        <p:spPr>
          <a:xfrm>
            <a:off x="4606200" y="3449200"/>
            <a:ext cx="38520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00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00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300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5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grpSp>
        <p:nvGrpSpPr>
          <p:cNvPr id="642" name="Google Shape;642;p22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643" name="Google Shape;643;p22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" name="Google Shape;645;p22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646" name="Google Shape;646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22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649" name="Google Shape;649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1" name="Google Shape;651;p22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652" name="Google Shape;652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4" name="Google Shape;654;p22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5" name="Google Shape;655;p22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656" name="Google Shape;656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8" name="Google Shape;658;p22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22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661" name="Google Shape;661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3" name="Google Shape;663;p22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4" name="Google Shape;664;p22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665" name="Google Shape;665;p22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7" name="Google Shape;667;p22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/>
          <p:nvPr>
            <p:ph type="title"/>
          </p:nvPr>
        </p:nvSpPr>
        <p:spPr>
          <a:xfrm>
            <a:off x="720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grpSp>
        <p:nvGrpSpPr>
          <p:cNvPr id="671" name="Google Shape;671;p23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672" name="Google Shape;672;p23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grpSp>
          <p:nvGrpSpPr>
            <p:cNvPr id="674" name="Google Shape;674;p23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675" name="Google Shape;675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677" name="Google Shape;677;p23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678" name="Google Shape;678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680" name="Google Shape;680;p23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681" name="Google Shape;681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683" name="Google Shape;683;p23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grpSp>
          <p:nvGrpSpPr>
            <p:cNvPr id="684" name="Google Shape;684;p23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685" name="Google Shape;685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687" name="Google Shape;687;p23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88" name="Google Shape;688;p23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grpSp>
          <p:nvGrpSpPr>
            <p:cNvPr id="689" name="Google Shape;689;p23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690" name="Google Shape;690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692" name="Google Shape;692;p23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grpSp>
          <p:nvGrpSpPr>
            <p:cNvPr id="693" name="Google Shape;693;p23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694" name="Google Shape;694;p23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696" name="Google Shape;696;p23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697" name="Google Shape;697;p23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698" name="Google Shape;698;p23"/>
          <p:cNvSpPr txBox="1"/>
          <p:nvPr>
            <p:ph idx="1" type="body"/>
          </p:nvPr>
        </p:nvSpPr>
        <p:spPr>
          <a:xfrm>
            <a:off x="720000" y="1381075"/>
            <a:ext cx="77040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4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701" name="Google Shape;701;p24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3" name="Google Shape;703;p24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704" name="Google Shape;704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24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707" name="Google Shape;707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24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710" name="Google Shape;710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" name="Google Shape;712;p24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3" name="Google Shape;713;p24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714" name="Google Shape;714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24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24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719" name="Google Shape;719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1" name="Google Shape;721;p24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24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723" name="Google Shape;723;p2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5" name="Google Shape;725;p24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685800" y="1052800"/>
            <a:ext cx="7772400" cy="3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2" name="Google Shape;72;p4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73" name="Google Shape;73;p4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" name="Google Shape;75;p4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76" name="Google Shape;76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79" name="Google Shape;79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4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82" name="Google Shape;82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" name="Google Shape;84;p4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4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86" name="Google Shape;86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4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4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91" name="Google Shape;91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4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95" name="Google Shape;95;p4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4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idx="1" type="subTitle"/>
          </p:nvPr>
        </p:nvSpPr>
        <p:spPr>
          <a:xfrm>
            <a:off x="931500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5"/>
          <p:cNvSpPr txBox="1"/>
          <p:nvPr>
            <p:ph idx="2" type="subTitle"/>
          </p:nvPr>
        </p:nvSpPr>
        <p:spPr>
          <a:xfrm>
            <a:off x="4805094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5"/>
          <p:cNvSpPr txBox="1"/>
          <p:nvPr>
            <p:ph idx="3" type="subTitle"/>
          </p:nvPr>
        </p:nvSpPr>
        <p:spPr>
          <a:xfrm>
            <a:off x="1123450" y="2920800"/>
            <a:ext cx="30234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"/>
          <p:cNvSpPr txBox="1"/>
          <p:nvPr>
            <p:ph idx="4" type="subTitle"/>
          </p:nvPr>
        </p:nvSpPr>
        <p:spPr>
          <a:xfrm>
            <a:off x="4997100" y="2920800"/>
            <a:ext cx="30234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5" name="Google Shape;105;p5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106" name="Google Shape;106;p5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109" name="Google Shape;109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5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112" name="Google Shape;112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5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115" name="Google Shape;115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5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5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119" name="Google Shape;119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" name="Google Shape;121;p5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5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124" name="Google Shape;124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" name="Google Shape;126;p5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128" name="Google Shape;128;p5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" name="Google Shape;130;p5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" name="Google Shape;134;p6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135" name="Google Shape;135;p6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6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138" name="Google Shape;138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141" name="Google Shape;141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6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144" name="Google Shape;144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" name="Google Shape;146;p6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6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148" name="Google Shape;148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6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6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153" name="Google Shape;153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6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6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157" name="Google Shape;157;p6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6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3565700" y="1285050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subTitle"/>
          </p:nvPr>
        </p:nvSpPr>
        <p:spPr>
          <a:xfrm>
            <a:off x="3565700" y="2168725"/>
            <a:ext cx="4646400" cy="18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7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165" name="Google Shape;165;p7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7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168" name="Google Shape;168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7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171" name="Google Shape;171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7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174" name="Google Shape;174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" name="Google Shape;176;p7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" name="Google Shape;177;p7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178" name="Google Shape;178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7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" name="Google Shape;182;p7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183" name="Google Shape;183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5" name="Google Shape;185;p7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7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187" name="Google Shape;187;p7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7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1388100" y="11995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0" sz="8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3" name="Google Shape;193;p8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194" name="Google Shape;194;p8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197" name="Google Shape;197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8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200" name="Google Shape;200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203" name="Google Shape;203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" name="Google Shape;205;p8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8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207" name="Google Shape;207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" name="Google Shape;209;p8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8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212" name="Google Shape;212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8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8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216" name="Google Shape;216;p8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" name="Google Shape;218;p8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>
            <p:ph type="title"/>
          </p:nvPr>
        </p:nvSpPr>
        <p:spPr>
          <a:xfrm>
            <a:off x="952438" y="1144950"/>
            <a:ext cx="3267000" cy="12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9"/>
          <p:cNvSpPr txBox="1"/>
          <p:nvPr>
            <p:ph idx="1" type="subTitle"/>
          </p:nvPr>
        </p:nvSpPr>
        <p:spPr>
          <a:xfrm>
            <a:off x="952450" y="2628125"/>
            <a:ext cx="32670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9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224" name="Google Shape;224;p9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9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227" name="Google Shape;227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9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230" name="Google Shape;230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233" name="Google Shape;233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" name="Google Shape;235;p9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9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237" name="Google Shape;237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" name="Google Shape;239;p9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9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242" name="Google Shape;242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p9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9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246" name="Google Shape;246;p9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8" name="Google Shape;248;p9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>
            <p:ph type="title"/>
          </p:nvPr>
        </p:nvSpPr>
        <p:spPr>
          <a:xfrm>
            <a:off x="720000" y="1013338"/>
            <a:ext cx="37950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10"/>
          <p:cNvSpPr txBox="1"/>
          <p:nvPr>
            <p:ph idx="1" type="subTitle"/>
          </p:nvPr>
        </p:nvSpPr>
        <p:spPr>
          <a:xfrm>
            <a:off x="720000" y="3019563"/>
            <a:ext cx="35124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3" name="Google Shape;253;p10"/>
          <p:cNvGrpSpPr/>
          <p:nvPr/>
        </p:nvGrpSpPr>
        <p:grpSpPr>
          <a:xfrm>
            <a:off x="181977" y="140624"/>
            <a:ext cx="8796549" cy="4848653"/>
            <a:chOff x="181977" y="140624"/>
            <a:chExt cx="8796549" cy="4848653"/>
          </a:xfrm>
        </p:grpSpPr>
        <p:sp>
          <p:nvSpPr>
            <p:cNvPr id="254" name="Google Shape;254;p10"/>
            <p:cNvSpPr/>
            <p:nvPr/>
          </p:nvSpPr>
          <p:spPr>
            <a:xfrm flipH="1">
              <a:off x="181977" y="28456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 flipH="1">
              <a:off x="1535912" y="48889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0"/>
            <p:cNvGrpSpPr/>
            <p:nvPr/>
          </p:nvGrpSpPr>
          <p:grpSpPr>
            <a:xfrm>
              <a:off x="1033635" y="4738124"/>
              <a:ext cx="132996" cy="133374"/>
              <a:chOff x="1154611" y="5026420"/>
              <a:chExt cx="100923" cy="101210"/>
            </a:xfrm>
          </p:grpSpPr>
          <p:sp>
            <p:nvSpPr>
              <p:cNvPr id="257" name="Google Shape;257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>
              <a:off x="8750660" y="300237"/>
              <a:ext cx="132996" cy="133374"/>
              <a:chOff x="1154611" y="5026420"/>
              <a:chExt cx="100923" cy="101210"/>
            </a:xfrm>
          </p:grpSpPr>
          <p:sp>
            <p:nvSpPr>
              <p:cNvPr id="260" name="Google Shape;260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10"/>
            <p:cNvGrpSpPr/>
            <p:nvPr/>
          </p:nvGrpSpPr>
          <p:grpSpPr>
            <a:xfrm>
              <a:off x="1419260" y="257487"/>
              <a:ext cx="132996" cy="133374"/>
              <a:chOff x="1154611" y="5026420"/>
              <a:chExt cx="100923" cy="101210"/>
            </a:xfrm>
          </p:grpSpPr>
          <p:sp>
            <p:nvSpPr>
              <p:cNvPr id="263" name="Google Shape;263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10"/>
            <p:cNvSpPr/>
            <p:nvPr/>
          </p:nvSpPr>
          <p:spPr>
            <a:xfrm flipH="1">
              <a:off x="8879702" y="96945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0"/>
            <p:cNvGrpSpPr/>
            <p:nvPr/>
          </p:nvGrpSpPr>
          <p:grpSpPr>
            <a:xfrm>
              <a:off x="8750660" y="1250212"/>
              <a:ext cx="132996" cy="133374"/>
              <a:chOff x="1154611" y="5026420"/>
              <a:chExt cx="100923" cy="101210"/>
            </a:xfrm>
          </p:grpSpPr>
          <p:sp>
            <p:nvSpPr>
              <p:cNvPr id="267" name="Google Shape;267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10"/>
            <p:cNvSpPr/>
            <p:nvPr/>
          </p:nvSpPr>
          <p:spPr>
            <a:xfrm flipH="1">
              <a:off x="8021062" y="157117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9" y="155"/>
                  </a:moveTo>
                  <a:cubicBezTo>
                    <a:pt x="737" y="155"/>
                    <a:pt x="906" y="323"/>
                    <a:pt x="906" y="528"/>
                  </a:cubicBezTo>
                  <a:cubicBezTo>
                    <a:pt x="906" y="737"/>
                    <a:pt x="737" y="905"/>
                    <a:pt x="529" y="905"/>
                  </a:cubicBezTo>
                  <a:cubicBezTo>
                    <a:pt x="324" y="905"/>
                    <a:pt x="155" y="737"/>
                    <a:pt x="155" y="528"/>
                  </a:cubicBezTo>
                  <a:cubicBezTo>
                    <a:pt x="155" y="323"/>
                    <a:pt x="324" y="155"/>
                    <a:pt x="529" y="155"/>
                  </a:cubicBezTo>
                  <a:close/>
                  <a:moveTo>
                    <a:pt x="529" y="0"/>
                  </a:moveTo>
                  <a:cubicBezTo>
                    <a:pt x="236" y="0"/>
                    <a:pt x="1" y="236"/>
                    <a:pt x="1" y="528"/>
                  </a:cubicBezTo>
                  <a:cubicBezTo>
                    <a:pt x="1" y="821"/>
                    <a:pt x="236" y="1060"/>
                    <a:pt x="529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 flipH="1">
              <a:off x="295752" y="778204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10"/>
            <p:cNvGrpSpPr/>
            <p:nvPr/>
          </p:nvGrpSpPr>
          <p:grpSpPr>
            <a:xfrm>
              <a:off x="322060" y="140624"/>
              <a:ext cx="132996" cy="133374"/>
              <a:chOff x="1154611" y="5026420"/>
              <a:chExt cx="100923" cy="101210"/>
            </a:xfrm>
          </p:grpSpPr>
          <p:sp>
            <p:nvSpPr>
              <p:cNvPr id="272" name="Google Shape;272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10"/>
            <p:cNvSpPr/>
            <p:nvPr/>
          </p:nvSpPr>
          <p:spPr>
            <a:xfrm flipH="1">
              <a:off x="8160227" y="48814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" name="Google Shape;275;p10"/>
            <p:cNvGrpSpPr/>
            <p:nvPr/>
          </p:nvGrpSpPr>
          <p:grpSpPr>
            <a:xfrm>
              <a:off x="8568510" y="4389987"/>
              <a:ext cx="132996" cy="133374"/>
              <a:chOff x="1154611" y="5026420"/>
              <a:chExt cx="100923" cy="101210"/>
            </a:xfrm>
          </p:grpSpPr>
          <p:sp>
            <p:nvSpPr>
              <p:cNvPr id="276" name="Google Shape;276;p10"/>
              <p:cNvSpPr/>
              <p:nvPr/>
            </p:nvSpPr>
            <p:spPr>
              <a:xfrm flipH="1">
                <a:off x="1199475" y="5026420"/>
                <a:ext cx="11198" cy="101210"/>
              </a:xfrm>
              <a:custGeom>
                <a:rect b="b" l="l" r="r" t="t"/>
                <a:pathLst>
                  <a:path extrusionOk="0" h="1410" w="156">
                    <a:moveTo>
                      <a:pt x="1" y="0"/>
                    </a:moveTo>
                    <a:lnTo>
                      <a:pt x="1" y="1410"/>
                    </a:lnTo>
                    <a:lnTo>
                      <a:pt x="155" y="141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 flipH="1">
                <a:off x="1154611" y="5071354"/>
                <a:ext cx="100923" cy="11198"/>
              </a:xfrm>
              <a:custGeom>
                <a:rect b="b" l="l" r="r" t="t"/>
                <a:pathLst>
                  <a:path extrusionOk="0" h="156" w="1406">
                    <a:moveTo>
                      <a:pt x="0" y="0"/>
                    </a:moveTo>
                    <a:lnTo>
                      <a:pt x="0" y="155"/>
                    </a:lnTo>
                    <a:lnTo>
                      <a:pt x="1406" y="155"/>
                    </a:lnTo>
                    <a:lnTo>
                      <a:pt x="1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10"/>
            <p:cNvSpPr/>
            <p:nvPr/>
          </p:nvSpPr>
          <p:spPr>
            <a:xfrm flipH="1">
              <a:off x="8883652" y="4823429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 flipH="1">
              <a:off x="8883652" y="4101866"/>
              <a:ext cx="94874" cy="94968"/>
            </a:xfrm>
            <a:custGeom>
              <a:rect b="b" l="l" r="r" t="t"/>
              <a:pathLst>
                <a:path extrusionOk="0" h="1004" w="1003">
                  <a:moveTo>
                    <a:pt x="501" y="156"/>
                  </a:moveTo>
                  <a:cubicBezTo>
                    <a:pt x="693" y="156"/>
                    <a:pt x="848" y="310"/>
                    <a:pt x="848" y="502"/>
                  </a:cubicBezTo>
                  <a:cubicBezTo>
                    <a:pt x="848" y="694"/>
                    <a:pt x="693" y="849"/>
                    <a:pt x="501" y="849"/>
                  </a:cubicBezTo>
                  <a:cubicBezTo>
                    <a:pt x="309" y="849"/>
                    <a:pt x="155" y="694"/>
                    <a:pt x="155" y="502"/>
                  </a:cubicBezTo>
                  <a:cubicBezTo>
                    <a:pt x="155" y="310"/>
                    <a:pt x="309" y="156"/>
                    <a:pt x="501" y="156"/>
                  </a:cubicBezTo>
                  <a:close/>
                  <a:moveTo>
                    <a:pt x="501" y="1"/>
                  </a:moveTo>
                  <a:cubicBezTo>
                    <a:pt x="225" y="1"/>
                    <a:pt x="0" y="226"/>
                    <a:pt x="0" y="502"/>
                  </a:cubicBezTo>
                  <a:cubicBezTo>
                    <a:pt x="0" y="778"/>
                    <a:pt x="225" y="1004"/>
                    <a:pt x="501" y="1004"/>
                  </a:cubicBezTo>
                  <a:cubicBezTo>
                    <a:pt x="777" y="1004"/>
                    <a:pt x="1003" y="778"/>
                    <a:pt x="1003" y="502"/>
                  </a:cubicBezTo>
                  <a:cubicBezTo>
                    <a:pt x="1003" y="226"/>
                    <a:pt x="777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b="1"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ndrina Solid"/>
              <a:buNone/>
              <a:defRPr sz="28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ontserrat"/>
              <a:buChar char="●"/>
              <a:defRPr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25"/>
          <p:cNvGrpSpPr/>
          <p:nvPr/>
        </p:nvGrpSpPr>
        <p:grpSpPr>
          <a:xfrm>
            <a:off x="7895932" y="3737565"/>
            <a:ext cx="562259" cy="562493"/>
            <a:chOff x="5392769" y="2283340"/>
            <a:chExt cx="562259" cy="562493"/>
          </a:xfrm>
        </p:grpSpPr>
        <p:sp>
          <p:nvSpPr>
            <p:cNvPr id="732" name="Google Shape;732;p25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25"/>
          <p:cNvGrpSpPr/>
          <p:nvPr/>
        </p:nvGrpSpPr>
        <p:grpSpPr>
          <a:xfrm>
            <a:off x="7791894" y="2283340"/>
            <a:ext cx="562259" cy="562493"/>
            <a:chOff x="5392769" y="2283340"/>
            <a:chExt cx="562259" cy="562493"/>
          </a:xfrm>
        </p:grpSpPr>
        <p:sp>
          <p:nvSpPr>
            <p:cNvPr id="798" name="Google Shape;798;p25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5429532" y="3737565"/>
            <a:ext cx="562259" cy="562493"/>
            <a:chOff x="5392769" y="2283340"/>
            <a:chExt cx="562259" cy="562493"/>
          </a:xfrm>
        </p:grpSpPr>
        <p:sp>
          <p:nvSpPr>
            <p:cNvPr id="864" name="Google Shape;864;p25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5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5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5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5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5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5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5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5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5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5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5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5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5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5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5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5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5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5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5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5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5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25"/>
          <p:cNvSpPr txBox="1"/>
          <p:nvPr>
            <p:ph type="ctrTitle"/>
          </p:nvPr>
        </p:nvSpPr>
        <p:spPr>
          <a:xfrm>
            <a:off x="720000" y="823775"/>
            <a:ext cx="6981000" cy="17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 RECORD APPLICATION</a:t>
            </a:r>
            <a:endParaRPr/>
          </a:p>
        </p:txBody>
      </p:sp>
      <p:sp>
        <p:nvSpPr>
          <p:cNvPr id="930" name="Google Shape;930;p25"/>
          <p:cNvSpPr/>
          <p:nvPr/>
        </p:nvSpPr>
        <p:spPr>
          <a:xfrm flipH="1">
            <a:off x="-113896" y="5306886"/>
            <a:ext cx="364642" cy="130137"/>
          </a:xfrm>
          <a:custGeom>
            <a:rect b="b" l="l" r="r" t="t"/>
            <a:pathLst>
              <a:path extrusionOk="0" h="1813" w="5080">
                <a:moveTo>
                  <a:pt x="3959" y="0"/>
                </a:moveTo>
                <a:cubicBezTo>
                  <a:pt x="2638" y="353"/>
                  <a:pt x="1359" y="606"/>
                  <a:pt x="3" y="814"/>
                </a:cubicBezTo>
                <a:lnTo>
                  <a:pt x="0" y="828"/>
                </a:lnTo>
                <a:cubicBezTo>
                  <a:pt x="949" y="1140"/>
                  <a:pt x="1894" y="1457"/>
                  <a:pt x="2826" y="1813"/>
                </a:cubicBezTo>
                <a:lnTo>
                  <a:pt x="2832" y="1797"/>
                </a:lnTo>
                <a:cubicBezTo>
                  <a:pt x="3566" y="1584"/>
                  <a:pt x="4346" y="1359"/>
                  <a:pt x="5080" y="1147"/>
                </a:cubicBezTo>
                <a:cubicBezTo>
                  <a:pt x="5049" y="1114"/>
                  <a:pt x="5019" y="1080"/>
                  <a:pt x="4985" y="1050"/>
                </a:cubicBezTo>
                <a:cubicBezTo>
                  <a:pt x="4652" y="699"/>
                  <a:pt x="4309" y="347"/>
                  <a:pt x="3959" y="0"/>
                </a:cubicBezTo>
                <a:close/>
              </a:path>
            </a:pathLst>
          </a:custGeom>
          <a:solidFill>
            <a:srgbClr val="AD9D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5"/>
          <p:cNvSpPr/>
          <p:nvPr/>
        </p:nvSpPr>
        <p:spPr>
          <a:xfrm flipH="1">
            <a:off x="-267215" y="5389146"/>
            <a:ext cx="315186" cy="209023"/>
          </a:xfrm>
          <a:custGeom>
            <a:rect b="b" l="l" r="r" t="t"/>
            <a:pathLst>
              <a:path extrusionOk="0" h="2912" w="4391">
                <a:moveTo>
                  <a:pt x="2255" y="1"/>
                </a:moveTo>
                <a:cubicBezTo>
                  <a:pt x="1521" y="213"/>
                  <a:pt x="741" y="438"/>
                  <a:pt x="7" y="651"/>
                </a:cubicBezTo>
                <a:lnTo>
                  <a:pt x="1" y="667"/>
                </a:lnTo>
                <a:cubicBezTo>
                  <a:pt x="1212" y="1131"/>
                  <a:pt x="2396" y="1669"/>
                  <a:pt x="3536" y="2356"/>
                </a:cubicBezTo>
                <a:cubicBezTo>
                  <a:pt x="3825" y="2531"/>
                  <a:pt x="4112" y="2716"/>
                  <a:pt x="4390" y="2911"/>
                </a:cubicBezTo>
                <a:cubicBezTo>
                  <a:pt x="4377" y="2847"/>
                  <a:pt x="4360" y="2780"/>
                  <a:pt x="4340" y="2713"/>
                </a:cubicBezTo>
                <a:cubicBezTo>
                  <a:pt x="3849" y="1686"/>
                  <a:pt x="3052" y="828"/>
                  <a:pt x="225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25"/>
          <p:cNvSpPr/>
          <p:nvPr/>
        </p:nvSpPr>
        <p:spPr>
          <a:xfrm flipH="1">
            <a:off x="-122865" y="5229365"/>
            <a:ext cx="172057" cy="211823"/>
          </a:xfrm>
          <a:custGeom>
            <a:rect b="b" l="l" r="r" t="t"/>
            <a:pathLst>
              <a:path extrusionOk="0" h="2951" w="2397">
                <a:moveTo>
                  <a:pt x="2134" y="0"/>
                </a:moveTo>
                <a:lnTo>
                  <a:pt x="1982" y="27"/>
                </a:lnTo>
                <a:lnTo>
                  <a:pt x="1989" y="71"/>
                </a:lnTo>
                <a:cubicBezTo>
                  <a:pt x="1996" y="101"/>
                  <a:pt x="2002" y="128"/>
                  <a:pt x="2005" y="162"/>
                </a:cubicBezTo>
                <a:cubicBezTo>
                  <a:pt x="2120" y="801"/>
                  <a:pt x="2198" y="1470"/>
                  <a:pt x="2235" y="2156"/>
                </a:cubicBezTo>
                <a:cubicBezTo>
                  <a:pt x="1505" y="2368"/>
                  <a:pt x="731" y="2594"/>
                  <a:pt x="1" y="2802"/>
                </a:cubicBezTo>
                <a:lnTo>
                  <a:pt x="44" y="2950"/>
                </a:lnTo>
                <a:cubicBezTo>
                  <a:pt x="778" y="2739"/>
                  <a:pt x="1558" y="2513"/>
                  <a:pt x="2295" y="2301"/>
                </a:cubicBezTo>
                <a:lnTo>
                  <a:pt x="2308" y="2295"/>
                </a:lnTo>
                <a:cubicBezTo>
                  <a:pt x="2322" y="2295"/>
                  <a:pt x="2328" y="2291"/>
                  <a:pt x="2339" y="2287"/>
                </a:cubicBezTo>
                <a:lnTo>
                  <a:pt x="2396" y="2267"/>
                </a:lnTo>
                <a:lnTo>
                  <a:pt x="2393" y="2211"/>
                </a:lnTo>
                <a:cubicBezTo>
                  <a:pt x="2359" y="1497"/>
                  <a:pt x="2278" y="798"/>
                  <a:pt x="2157" y="135"/>
                </a:cubicBezTo>
                <a:cubicBezTo>
                  <a:pt x="2154" y="104"/>
                  <a:pt x="2147" y="74"/>
                  <a:pt x="2140" y="40"/>
                </a:cubicBezTo>
                <a:lnTo>
                  <a:pt x="2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5"/>
          <p:cNvSpPr/>
          <p:nvPr/>
        </p:nvSpPr>
        <p:spPr>
          <a:xfrm flipH="1">
            <a:off x="600300" y="463246"/>
            <a:ext cx="255225" cy="170989"/>
          </a:xfrm>
          <a:custGeom>
            <a:rect b="b" l="l" r="r" t="t"/>
            <a:pathLst>
              <a:path extrusionOk="0" h="1673" w="2497">
                <a:moveTo>
                  <a:pt x="751" y="0"/>
                </a:moveTo>
                <a:cubicBezTo>
                  <a:pt x="733" y="0"/>
                  <a:pt x="715" y="1"/>
                  <a:pt x="696" y="3"/>
                </a:cubicBezTo>
                <a:cubicBezTo>
                  <a:pt x="191" y="64"/>
                  <a:pt x="0" y="980"/>
                  <a:pt x="1248" y="1672"/>
                </a:cubicBezTo>
                <a:cubicBezTo>
                  <a:pt x="2496" y="980"/>
                  <a:pt x="2307" y="64"/>
                  <a:pt x="1800" y="3"/>
                </a:cubicBezTo>
                <a:cubicBezTo>
                  <a:pt x="1781" y="1"/>
                  <a:pt x="1763" y="0"/>
                  <a:pt x="1745" y="0"/>
                </a:cubicBezTo>
                <a:cubicBezTo>
                  <a:pt x="1448" y="0"/>
                  <a:pt x="1248" y="297"/>
                  <a:pt x="1248" y="297"/>
                </a:cubicBezTo>
                <a:cubicBezTo>
                  <a:pt x="1248" y="297"/>
                  <a:pt x="1051" y="0"/>
                  <a:pt x="7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5"/>
          <p:cNvSpPr/>
          <p:nvPr/>
        </p:nvSpPr>
        <p:spPr>
          <a:xfrm flipH="1">
            <a:off x="617881" y="455376"/>
            <a:ext cx="220166" cy="187751"/>
          </a:xfrm>
          <a:custGeom>
            <a:rect b="b" l="l" r="r" t="t"/>
            <a:pathLst>
              <a:path extrusionOk="0" h="1837" w="2154">
                <a:moveTo>
                  <a:pt x="579" y="155"/>
                </a:moveTo>
                <a:cubicBezTo>
                  <a:pt x="832" y="155"/>
                  <a:pt x="1013" y="414"/>
                  <a:pt x="1013" y="417"/>
                </a:cubicBezTo>
                <a:lnTo>
                  <a:pt x="1077" y="512"/>
                </a:lnTo>
                <a:lnTo>
                  <a:pt x="1141" y="417"/>
                </a:lnTo>
                <a:cubicBezTo>
                  <a:pt x="1144" y="414"/>
                  <a:pt x="1322" y="155"/>
                  <a:pt x="1578" y="155"/>
                </a:cubicBezTo>
                <a:cubicBezTo>
                  <a:pt x="1592" y="155"/>
                  <a:pt x="1607" y="156"/>
                  <a:pt x="1622" y="158"/>
                </a:cubicBezTo>
                <a:cubicBezTo>
                  <a:pt x="1776" y="178"/>
                  <a:pt x="1897" y="296"/>
                  <a:pt x="1931" y="471"/>
                </a:cubicBezTo>
                <a:cubicBezTo>
                  <a:pt x="1992" y="780"/>
                  <a:pt x="1797" y="1251"/>
                  <a:pt x="1077" y="1662"/>
                </a:cubicBezTo>
                <a:cubicBezTo>
                  <a:pt x="357" y="1251"/>
                  <a:pt x="166" y="780"/>
                  <a:pt x="222" y="471"/>
                </a:cubicBezTo>
                <a:cubicBezTo>
                  <a:pt x="259" y="296"/>
                  <a:pt x="377" y="178"/>
                  <a:pt x="535" y="158"/>
                </a:cubicBezTo>
                <a:cubicBezTo>
                  <a:pt x="549" y="155"/>
                  <a:pt x="565" y="155"/>
                  <a:pt x="579" y="155"/>
                </a:cubicBezTo>
                <a:close/>
                <a:moveTo>
                  <a:pt x="578" y="0"/>
                </a:moveTo>
                <a:cubicBezTo>
                  <a:pt x="557" y="0"/>
                  <a:pt x="537" y="1"/>
                  <a:pt x="515" y="4"/>
                </a:cubicBezTo>
                <a:cubicBezTo>
                  <a:pt x="293" y="30"/>
                  <a:pt x="118" y="202"/>
                  <a:pt x="71" y="444"/>
                </a:cubicBezTo>
                <a:cubicBezTo>
                  <a:pt x="0" y="807"/>
                  <a:pt x="219" y="1363"/>
                  <a:pt x="1040" y="1816"/>
                </a:cubicBezTo>
                <a:lnTo>
                  <a:pt x="1077" y="1836"/>
                </a:lnTo>
                <a:lnTo>
                  <a:pt x="1114" y="1816"/>
                </a:lnTo>
                <a:cubicBezTo>
                  <a:pt x="1938" y="1363"/>
                  <a:pt x="2153" y="807"/>
                  <a:pt x="2083" y="444"/>
                </a:cubicBezTo>
                <a:cubicBezTo>
                  <a:pt x="2036" y="202"/>
                  <a:pt x="1861" y="30"/>
                  <a:pt x="1639" y="4"/>
                </a:cubicBezTo>
                <a:cubicBezTo>
                  <a:pt x="1618" y="1"/>
                  <a:pt x="1598" y="0"/>
                  <a:pt x="1577" y="0"/>
                </a:cubicBezTo>
                <a:cubicBezTo>
                  <a:pt x="1345" y="0"/>
                  <a:pt x="1167" y="154"/>
                  <a:pt x="1077" y="252"/>
                </a:cubicBezTo>
                <a:cubicBezTo>
                  <a:pt x="987" y="154"/>
                  <a:pt x="812" y="0"/>
                  <a:pt x="5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25"/>
          <p:cNvSpPr/>
          <p:nvPr/>
        </p:nvSpPr>
        <p:spPr>
          <a:xfrm>
            <a:off x="832250" y="2547525"/>
            <a:ext cx="3810600" cy="125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25"/>
          <p:cNvSpPr txBox="1"/>
          <p:nvPr>
            <p:ph idx="1" type="subTitle"/>
          </p:nvPr>
        </p:nvSpPr>
        <p:spPr>
          <a:xfrm>
            <a:off x="898950" y="2770150"/>
            <a:ext cx="3595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NHI TRAN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HARSHIL SHARMA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 PATEL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SYEDA BUSHRA </a:t>
            </a:r>
            <a:r>
              <a:rPr lang="en"/>
              <a:t>FATIMA</a:t>
            </a:r>
            <a:endParaRPr/>
          </a:p>
        </p:txBody>
      </p:sp>
      <p:grpSp>
        <p:nvGrpSpPr>
          <p:cNvPr id="937" name="Google Shape;937;p25"/>
          <p:cNvGrpSpPr/>
          <p:nvPr/>
        </p:nvGrpSpPr>
        <p:grpSpPr>
          <a:xfrm>
            <a:off x="5392769" y="2283340"/>
            <a:ext cx="562259" cy="562493"/>
            <a:chOff x="5392769" y="2283340"/>
            <a:chExt cx="562259" cy="562493"/>
          </a:xfrm>
        </p:grpSpPr>
        <p:sp>
          <p:nvSpPr>
            <p:cNvPr id="938" name="Google Shape;938;p25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5"/>
          <p:cNvGrpSpPr/>
          <p:nvPr/>
        </p:nvGrpSpPr>
        <p:grpSpPr>
          <a:xfrm>
            <a:off x="6346256" y="1954098"/>
            <a:ext cx="100758" cy="149456"/>
            <a:chOff x="6346256" y="1954098"/>
            <a:chExt cx="100758" cy="149456"/>
          </a:xfrm>
        </p:grpSpPr>
        <p:sp>
          <p:nvSpPr>
            <p:cNvPr id="1004" name="Google Shape;1004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25"/>
          <p:cNvGrpSpPr/>
          <p:nvPr/>
        </p:nvGrpSpPr>
        <p:grpSpPr>
          <a:xfrm>
            <a:off x="6199206" y="2642211"/>
            <a:ext cx="100758" cy="149456"/>
            <a:chOff x="6346256" y="1954098"/>
            <a:chExt cx="100758" cy="149456"/>
          </a:xfrm>
        </p:grpSpPr>
        <p:sp>
          <p:nvSpPr>
            <p:cNvPr id="1007" name="Google Shape;1007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25"/>
          <p:cNvGrpSpPr/>
          <p:nvPr/>
        </p:nvGrpSpPr>
        <p:grpSpPr>
          <a:xfrm>
            <a:off x="5660281" y="2979061"/>
            <a:ext cx="100758" cy="149456"/>
            <a:chOff x="6346256" y="1954098"/>
            <a:chExt cx="100758" cy="149456"/>
          </a:xfrm>
        </p:grpSpPr>
        <p:sp>
          <p:nvSpPr>
            <p:cNvPr id="1010" name="Google Shape;1010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5"/>
          <p:cNvGrpSpPr/>
          <p:nvPr/>
        </p:nvGrpSpPr>
        <p:grpSpPr>
          <a:xfrm>
            <a:off x="5503594" y="3494973"/>
            <a:ext cx="100758" cy="149456"/>
            <a:chOff x="6346256" y="1954098"/>
            <a:chExt cx="100758" cy="149456"/>
          </a:xfrm>
        </p:grpSpPr>
        <p:sp>
          <p:nvSpPr>
            <p:cNvPr id="1013" name="Google Shape;1013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5" name="Google Shape;1015;p25"/>
          <p:cNvGrpSpPr/>
          <p:nvPr/>
        </p:nvGrpSpPr>
        <p:grpSpPr>
          <a:xfrm>
            <a:off x="8232981" y="3498923"/>
            <a:ext cx="100758" cy="149456"/>
            <a:chOff x="6346256" y="1954098"/>
            <a:chExt cx="100758" cy="149456"/>
          </a:xfrm>
        </p:grpSpPr>
        <p:sp>
          <p:nvSpPr>
            <p:cNvPr id="1016" name="Google Shape;1016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25"/>
          <p:cNvGrpSpPr/>
          <p:nvPr/>
        </p:nvGrpSpPr>
        <p:grpSpPr>
          <a:xfrm>
            <a:off x="7555631" y="2640361"/>
            <a:ext cx="100758" cy="149456"/>
            <a:chOff x="6346256" y="1954098"/>
            <a:chExt cx="100758" cy="149456"/>
          </a:xfrm>
        </p:grpSpPr>
        <p:sp>
          <p:nvSpPr>
            <p:cNvPr id="1019" name="Google Shape;1019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25"/>
          <p:cNvGrpSpPr/>
          <p:nvPr/>
        </p:nvGrpSpPr>
        <p:grpSpPr>
          <a:xfrm>
            <a:off x="7334131" y="2326336"/>
            <a:ext cx="100758" cy="149456"/>
            <a:chOff x="6346256" y="1954098"/>
            <a:chExt cx="100758" cy="149456"/>
          </a:xfrm>
        </p:grpSpPr>
        <p:sp>
          <p:nvSpPr>
            <p:cNvPr id="1022" name="Google Shape;1022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25"/>
          <p:cNvGrpSpPr/>
          <p:nvPr/>
        </p:nvGrpSpPr>
        <p:grpSpPr>
          <a:xfrm>
            <a:off x="7919306" y="1954098"/>
            <a:ext cx="100758" cy="149456"/>
            <a:chOff x="6346256" y="1954098"/>
            <a:chExt cx="100758" cy="149456"/>
          </a:xfrm>
        </p:grpSpPr>
        <p:sp>
          <p:nvSpPr>
            <p:cNvPr id="1025" name="Google Shape;1025;p25"/>
            <p:cNvSpPr/>
            <p:nvPr/>
          </p:nvSpPr>
          <p:spPr>
            <a:xfrm>
              <a:off x="6350243" y="1961993"/>
              <a:ext cx="92785" cy="137575"/>
            </a:xfrm>
            <a:custGeom>
              <a:rect b="b" l="l" r="r" t="t"/>
              <a:pathLst>
                <a:path extrusionOk="0" h="1760" w="1187">
                  <a:moveTo>
                    <a:pt x="595" y="0"/>
                  </a:moveTo>
                  <a:lnTo>
                    <a:pt x="104" y="828"/>
                  </a:lnTo>
                  <a:cubicBezTo>
                    <a:pt x="40" y="925"/>
                    <a:pt x="0" y="1040"/>
                    <a:pt x="0" y="1168"/>
                  </a:cubicBezTo>
                  <a:cubicBezTo>
                    <a:pt x="0" y="1494"/>
                    <a:pt x="266" y="1759"/>
                    <a:pt x="595" y="1759"/>
                  </a:cubicBezTo>
                  <a:cubicBezTo>
                    <a:pt x="921" y="1759"/>
                    <a:pt x="1187" y="1494"/>
                    <a:pt x="1187" y="1168"/>
                  </a:cubicBezTo>
                  <a:cubicBezTo>
                    <a:pt x="1187" y="1040"/>
                    <a:pt x="1150" y="925"/>
                    <a:pt x="1083" y="828"/>
                  </a:cubicBezTo>
                  <a:lnTo>
                    <a:pt x="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6346256" y="1954098"/>
              <a:ext cx="100758" cy="149456"/>
            </a:xfrm>
            <a:custGeom>
              <a:rect b="b" l="l" r="r" t="t"/>
              <a:pathLst>
                <a:path extrusionOk="0" h="1912" w="1289">
                  <a:moveTo>
                    <a:pt x="646" y="199"/>
                  </a:moveTo>
                  <a:lnTo>
                    <a:pt x="1090" y="956"/>
                  </a:lnTo>
                  <a:lnTo>
                    <a:pt x="1093" y="959"/>
                  </a:lnTo>
                  <a:cubicBezTo>
                    <a:pt x="1154" y="1050"/>
                    <a:pt x="1188" y="1158"/>
                    <a:pt x="1188" y="1269"/>
                  </a:cubicBezTo>
                  <a:cubicBezTo>
                    <a:pt x="1188" y="1568"/>
                    <a:pt x="946" y="1810"/>
                    <a:pt x="646" y="1810"/>
                  </a:cubicBezTo>
                  <a:cubicBezTo>
                    <a:pt x="343" y="1810"/>
                    <a:pt x="101" y="1568"/>
                    <a:pt x="101" y="1269"/>
                  </a:cubicBezTo>
                  <a:cubicBezTo>
                    <a:pt x="101" y="1158"/>
                    <a:pt x="135" y="1050"/>
                    <a:pt x="199" y="956"/>
                  </a:cubicBezTo>
                  <a:lnTo>
                    <a:pt x="646" y="199"/>
                  </a:lnTo>
                  <a:close/>
                  <a:moveTo>
                    <a:pt x="646" y="0"/>
                  </a:moveTo>
                  <a:lnTo>
                    <a:pt x="115" y="902"/>
                  </a:lnTo>
                  <a:cubicBezTo>
                    <a:pt x="41" y="1009"/>
                    <a:pt x="0" y="1138"/>
                    <a:pt x="0" y="1269"/>
                  </a:cubicBezTo>
                  <a:cubicBezTo>
                    <a:pt x="0" y="1622"/>
                    <a:pt x="289" y="1911"/>
                    <a:pt x="646" y="1911"/>
                  </a:cubicBezTo>
                  <a:cubicBezTo>
                    <a:pt x="1000" y="1911"/>
                    <a:pt x="1289" y="1622"/>
                    <a:pt x="1289" y="1269"/>
                  </a:cubicBezTo>
                  <a:cubicBezTo>
                    <a:pt x="1289" y="1138"/>
                    <a:pt x="1252" y="1009"/>
                    <a:pt x="1174" y="902"/>
                  </a:cubicBezTo>
                  <a:lnTo>
                    <a:pt x="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5"/>
          <p:cNvGrpSpPr/>
          <p:nvPr/>
        </p:nvGrpSpPr>
        <p:grpSpPr>
          <a:xfrm>
            <a:off x="5074155" y="3080160"/>
            <a:ext cx="379185" cy="500231"/>
            <a:chOff x="5054382" y="3053993"/>
            <a:chExt cx="418665" cy="552253"/>
          </a:xfrm>
        </p:grpSpPr>
        <p:sp>
          <p:nvSpPr>
            <p:cNvPr id="1028" name="Google Shape;1028;p25"/>
            <p:cNvSpPr/>
            <p:nvPr/>
          </p:nvSpPr>
          <p:spPr>
            <a:xfrm>
              <a:off x="5054382" y="3053993"/>
              <a:ext cx="418665" cy="552253"/>
            </a:xfrm>
            <a:custGeom>
              <a:rect b="b" l="l" r="r" t="t"/>
              <a:pathLst>
                <a:path extrusionOk="0" h="7065" w="5356">
                  <a:moveTo>
                    <a:pt x="2678" y="472"/>
                  </a:moveTo>
                  <a:lnTo>
                    <a:pt x="4915" y="1165"/>
                  </a:lnTo>
                  <a:lnTo>
                    <a:pt x="4915" y="3381"/>
                  </a:lnTo>
                  <a:cubicBezTo>
                    <a:pt x="4915" y="4094"/>
                    <a:pt x="4347" y="5850"/>
                    <a:pt x="2678" y="6597"/>
                  </a:cubicBezTo>
                  <a:cubicBezTo>
                    <a:pt x="1009" y="5850"/>
                    <a:pt x="441" y="4094"/>
                    <a:pt x="441" y="3381"/>
                  </a:cubicBezTo>
                  <a:lnTo>
                    <a:pt x="441" y="1165"/>
                  </a:lnTo>
                  <a:lnTo>
                    <a:pt x="2678" y="472"/>
                  </a:lnTo>
                  <a:close/>
                  <a:moveTo>
                    <a:pt x="2678" y="0"/>
                  </a:moveTo>
                  <a:lnTo>
                    <a:pt x="0" y="832"/>
                  </a:lnTo>
                  <a:lnTo>
                    <a:pt x="0" y="3371"/>
                  </a:lnTo>
                  <a:cubicBezTo>
                    <a:pt x="0" y="4387"/>
                    <a:pt x="784" y="6325"/>
                    <a:pt x="2678" y="7065"/>
                  </a:cubicBezTo>
                  <a:cubicBezTo>
                    <a:pt x="4572" y="6325"/>
                    <a:pt x="5356" y="4387"/>
                    <a:pt x="5356" y="3371"/>
                  </a:cubicBezTo>
                  <a:lnTo>
                    <a:pt x="5356" y="832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5138256" y="3385267"/>
              <a:ext cx="123114" cy="149456"/>
            </a:xfrm>
            <a:custGeom>
              <a:rect b="b" l="l" r="r" t="t"/>
              <a:pathLst>
                <a:path extrusionOk="0" h="1912" w="1575">
                  <a:moveTo>
                    <a:pt x="98" y="1"/>
                  </a:moveTo>
                  <a:lnTo>
                    <a:pt x="0" y="25"/>
                  </a:lnTo>
                  <a:cubicBezTo>
                    <a:pt x="182" y="842"/>
                    <a:pt x="771" y="1565"/>
                    <a:pt x="1534" y="1912"/>
                  </a:cubicBezTo>
                  <a:lnTo>
                    <a:pt x="1574" y="1821"/>
                  </a:lnTo>
                  <a:cubicBezTo>
                    <a:pt x="838" y="1488"/>
                    <a:pt x="273" y="792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5354389" y="3174215"/>
              <a:ext cx="25873" cy="34237"/>
            </a:xfrm>
            <a:custGeom>
              <a:rect b="b" l="l" r="r" t="t"/>
              <a:pathLst>
                <a:path extrusionOk="0" h="438" w="331">
                  <a:moveTo>
                    <a:pt x="85" y="0"/>
                  </a:moveTo>
                  <a:lnTo>
                    <a:pt x="0" y="54"/>
                  </a:lnTo>
                  <a:cubicBezTo>
                    <a:pt x="74" y="165"/>
                    <a:pt x="146" y="279"/>
                    <a:pt x="216" y="390"/>
                  </a:cubicBezTo>
                  <a:lnTo>
                    <a:pt x="246" y="437"/>
                  </a:lnTo>
                  <a:lnTo>
                    <a:pt x="330" y="384"/>
                  </a:lnTo>
                  <a:lnTo>
                    <a:pt x="300" y="336"/>
                  </a:lnTo>
                  <a:cubicBezTo>
                    <a:pt x="229" y="226"/>
                    <a:pt x="158" y="111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5174741" y="3212411"/>
              <a:ext cx="177918" cy="177918"/>
            </a:xfrm>
            <a:custGeom>
              <a:rect b="b" l="l" r="r" t="t"/>
              <a:pathLst>
                <a:path extrusionOk="0" h="13443" w="13443">
                  <a:moveTo>
                    <a:pt x="4576" y="0"/>
                  </a:moveTo>
                  <a:lnTo>
                    <a:pt x="4576" y="4575"/>
                  </a:lnTo>
                  <a:lnTo>
                    <a:pt x="0" y="4575"/>
                  </a:lnTo>
                  <a:lnTo>
                    <a:pt x="0" y="8868"/>
                  </a:lnTo>
                  <a:lnTo>
                    <a:pt x="4576" y="8868"/>
                  </a:lnTo>
                  <a:lnTo>
                    <a:pt x="4576" y="13442"/>
                  </a:lnTo>
                  <a:lnTo>
                    <a:pt x="8871" y="13442"/>
                  </a:lnTo>
                  <a:lnTo>
                    <a:pt x="8871" y="8868"/>
                  </a:lnTo>
                  <a:lnTo>
                    <a:pt x="13443" y="8868"/>
                  </a:lnTo>
                  <a:lnTo>
                    <a:pt x="13443" y="4575"/>
                  </a:lnTo>
                  <a:lnTo>
                    <a:pt x="8871" y="4575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5"/>
          <p:cNvGrpSpPr/>
          <p:nvPr/>
        </p:nvGrpSpPr>
        <p:grpSpPr>
          <a:xfrm>
            <a:off x="5693558" y="2536837"/>
            <a:ext cx="2461026" cy="2460713"/>
            <a:chOff x="5693558" y="2536837"/>
            <a:chExt cx="2461026" cy="2460713"/>
          </a:xfrm>
        </p:grpSpPr>
        <p:sp>
          <p:nvSpPr>
            <p:cNvPr id="1033" name="Google Shape;1033;p25"/>
            <p:cNvSpPr/>
            <p:nvPr/>
          </p:nvSpPr>
          <p:spPr>
            <a:xfrm>
              <a:off x="7062036" y="2903052"/>
              <a:ext cx="1088639" cy="1684822"/>
            </a:xfrm>
            <a:custGeom>
              <a:rect b="b" l="l" r="r" t="t"/>
              <a:pathLst>
                <a:path extrusionOk="0" h="21554" w="13927">
                  <a:moveTo>
                    <a:pt x="7754" y="0"/>
                  </a:moveTo>
                  <a:cubicBezTo>
                    <a:pt x="7411" y="0"/>
                    <a:pt x="7067" y="141"/>
                    <a:pt x="6832" y="394"/>
                  </a:cubicBezTo>
                  <a:cubicBezTo>
                    <a:pt x="6741" y="491"/>
                    <a:pt x="6625" y="612"/>
                    <a:pt x="6507" y="612"/>
                  </a:cubicBezTo>
                  <a:cubicBezTo>
                    <a:pt x="6481" y="612"/>
                    <a:pt x="6454" y="606"/>
                    <a:pt x="6428" y="593"/>
                  </a:cubicBezTo>
                  <a:cubicBezTo>
                    <a:pt x="6371" y="563"/>
                    <a:pt x="6338" y="498"/>
                    <a:pt x="6290" y="451"/>
                  </a:cubicBezTo>
                  <a:cubicBezTo>
                    <a:pt x="6183" y="344"/>
                    <a:pt x="6021" y="330"/>
                    <a:pt x="5873" y="321"/>
                  </a:cubicBezTo>
                  <a:cubicBezTo>
                    <a:pt x="5557" y="301"/>
                    <a:pt x="5239" y="292"/>
                    <a:pt x="4922" y="292"/>
                  </a:cubicBezTo>
                  <a:cubicBezTo>
                    <a:pt x="4578" y="292"/>
                    <a:pt x="4235" y="303"/>
                    <a:pt x="3892" y="324"/>
                  </a:cubicBezTo>
                  <a:cubicBezTo>
                    <a:pt x="3764" y="330"/>
                    <a:pt x="3626" y="351"/>
                    <a:pt x="3505" y="391"/>
                  </a:cubicBezTo>
                  <a:cubicBezTo>
                    <a:pt x="3384" y="431"/>
                    <a:pt x="3279" y="502"/>
                    <a:pt x="3222" y="616"/>
                  </a:cubicBezTo>
                  <a:cubicBezTo>
                    <a:pt x="3149" y="761"/>
                    <a:pt x="3172" y="946"/>
                    <a:pt x="3074" y="1077"/>
                  </a:cubicBezTo>
                  <a:cubicBezTo>
                    <a:pt x="2990" y="1189"/>
                    <a:pt x="2843" y="1225"/>
                    <a:pt x="2714" y="1293"/>
                  </a:cubicBezTo>
                  <a:cubicBezTo>
                    <a:pt x="1988" y="1673"/>
                    <a:pt x="2270" y="2588"/>
                    <a:pt x="1806" y="3153"/>
                  </a:cubicBezTo>
                  <a:cubicBezTo>
                    <a:pt x="1523" y="3499"/>
                    <a:pt x="1143" y="3748"/>
                    <a:pt x="820" y="4058"/>
                  </a:cubicBezTo>
                  <a:cubicBezTo>
                    <a:pt x="383" y="4474"/>
                    <a:pt x="0" y="5191"/>
                    <a:pt x="188" y="5794"/>
                  </a:cubicBezTo>
                  <a:cubicBezTo>
                    <a:pt x="316" y="6204"/>
                    <a:pt x="595" y="6469"/>
                    <a:pt x="656" y="6930"/>
                  </a:cubicBezTo>
                  <a:cubicBezTo>
                    <a:pt x="710" y="7348"/>
                    <a:pt x="666" y="7778"/>
                    <a:pt x="643" y="8199"/>
                  </a:cubicBezTo>
                  <a:cubicBezTo>
                    <a:pt x="602" y="8925"/>
                    <a:pt x="669" y="9756"/>
                    <a:pt x="1234" y="10217"/>
                  </a:cubicBezTo>
                  <a:cubicBezTo>
                    <a:pt x="1941" y="10785"/>
                    <a:pt x="2123" y="11720"/>
                    <a:pt x="2997" y="12144"/>
                  </a:cubicBezTo>
                  <a:cubicBezTo>
                    <a:pt x="3087" y="12189"/>
                    <a:pt x="3182" y="12225"/>
                    <a:pt x="3281" y="12225"/>
                  </a:cubicBezTo>
                  <a:cubicBezTo>
                    <a:pt x="3286" y="12225"/>
                    <a:pt x="3291" y="12225"/>
                    <a:pt x="3296" y="12225"/>
                  </a:cubicBezTo>
                  <a:cubicBezTo>
                    <a:pt x="3599" y="12209"/>
                    <a:pt x="3764" y="11825"/>
                    <a:pt x="4060" y="11745"/>
                  </a:cubicBezTo>
                  <a:cubicBezTo>
                    <a:pt x="4102" y="11732"/>
                    <a:pt x="4144" y="11727"/>
                    <a:pt x="4187" y="11727"/>
                  </a:cubicBezTo>
                  <a:cubicBezTo>
                    <a:pt x="4381" y="11727"/>
                    <a:pt x="4577" y="11837"/>
                    <a:pt x="4773" y="11892"/>
                  </a:cubicBezTo>
                  <a:cubicBezTo>
                    <a:pt x="4881" y="11921"/>
                    <a:pt x="4989" y="11934"/>
                    <a:pt x="5097" y="11934"/>
                  </a:cubicBezTo>
                  <a:cubicBezTo>
                    <a:pt x="5612" y="11934"/>
                    <a:pt x="6136" y="11659"/>
                    <a:pt x="6667" y="11636"/>
                  </a:cubicBezTo>
                  <a:cubicBezTo>
                    <a:pt x="6686" y="11636"/>
                    <a:pt x="6704" y="11635"/>
                    <a:pt x="6723" y="11635"/>
                  </a:cubicBezTo>
                  <a:cubicBezTo>
                    <a:pt x="7490" y="11635"/>
                    <a:pt x="8221" y="12233"/>
                    <a:pt x="8359" y="12989"/>
                  </a:cubicBezTo>
                  <a:cubicBezTo>
                    <a:pt x="8530" y="13904"/>
                    <a:pt x="7929" y="14930"/>
                    <a:pt x="8389" y="15741"/>
                  </a:cubicBezTo>
                  <a:cubicBezTo>
                    <a:pt x="8588" y="16094"/>
                    <a:pt x="8965" y="16342"/>
                    <a:pt x="9092" y="16723"/>
                  </a:cubicBezTo>
                  <a:cubicBezTo>
                    <a:pt x="9305" y="17345"/>
                    <a:pt x="8783" y="18051"/>
                    <a:pt x="9028" y="18660"/>
                  </a:cubicBezTo>
                  <a:cubicBezTo>
                    <a:pt x="9109" y="18859"/>
                    <a:pt x="9264" y="19024"/>
                    <a:pt x="9342" y="19225"/>
                  </a:cubicBezTo>
                  <a:cubicBezTo>
                    <a:pt x="9412" y="19424"/>
                    <a:pt x="9402" y="19640"/>
                    <a:pt x="9389" y="19854"/>
                  </a:cubicBezTo>
                  <a:cubicBezTo>
                    <a:pt x="9375" y="20084"/>
                    <a:pt x="9358" y="20315"/>
                    <a:pt x="9443" y="20524"/>
                  </a:cubicBezTo>
                  <a:cubicBezTo>
                    <a:pt x="9510" y="20702"/>
                    <a:pt x="9648" y="20851"/>
                    <a:pt x="9738" y="21018"/>
                  </a:cubicBezTo>
                  <a:cubicBezTo>
                    <a:pt x="9829" y="21186"/>
                    <a:pt x="9873" y="21365"/>
                    <a:pt x="9896" y="21554"/>
                  </a:cubicBezTo>
                  <a:cubicBezTo>
                    <a:pt x="12402" y="18772"/>
                    <a:pt x="13927" y="15091"/>
                    <a:pt x="13927" y="11054"/>
                  </a:cubicBezTo>
                  <a:cubicBezTo>
                    <a:pt x="13927" y="7677"/>
                    <a:pt x="12860" y="4552"/>
                    <a:pt x="11044" y="1989"/>
                  </a:cubicBezTo>
                  <a:cubicBezTo>
                    <a:pt x="10926" y="2070"/>
                    <a:pt x="10810" y="2159"/>
                    <a:pt x="10676" y="2159"/>
                  </a:cubicBezTo>
                  <a:cubicBezTo>
                    <a:pt x="10665" y="2159"/>
                    <a:pt x="10654" y="2159"/>
                    <a:pt x="10643" y="2157"/>
                  </a:cubicBezTo>
                  <a:cubicBezTo>
                    <a:pt x="10378" y="2127"/>
                    <a:pt x="10307" y="1770"/>
                    <a:pt x="10098" y="1602"/>
                  </a:cubicBezTo>
                  <a:cubicBezTo>
                    <a:pt x="9974" y="1498"/>
                    <a:pt x="9802" y="1471"/>
                    <a:pt x="9651" y="1411"/>
                  </a:cubicBezTo>
                  <a:cubicBezTo>
                    <a:pt x="9022" y="1148"/>
                    <a:pt x="8861" y="344"/>
                    <a:pt x="8191" y="82"/>
                  </a:cubicBezTo>
                  <a:cubicBezTo>
                    <a:pt x="8052" y="27"/>
                    <a:pt x="7903" y="0"/>
                    <a:pt x="7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7289973" y="2710603"/>
              <a:ext cx="635345" cy="361290"/>
            </a:xfrm>
            <a:custGeom>
              <a:rect b="b" l="l" r="r" t="t"/>
              <a:pathLst>
                <a:path extrusionOk="0" h="4622" w="8128">
                  <a:moveTo>
                    <a:pt x="3287" y="1"/>
                  </a:moveTo>
                  <a:cubicBezTo>
                    <a:pt x="3287" y="58"/>
                    <a:pt x="3280" y="118"/>
                    <a:pt x="3257" y="172"/>
                  </a:cubicBezTo>
                  <a:cubicBezTo>
                    <a:pt x="3116" y="522"/>
                    <a:pt x="2490" y="454"/>
                    <a:pt x="2372" y="811"/>
                  </a:cubicBezTo>
                  <a:cubicBezTo>
                    <a:pt x="2284" y="1083"/>
                    <a:pt x="2574" y="1346"/>
                    <a:pt x="2554" y="1628"/>
                  </a:cubicBezTo>
                  <a:cubicBezTo>
                    <a:pt x="2531" y="1957"/>
                    <a:pt x="2334" y="2051"/>
                    <a:pt x="2065" y="2051"/>
                  </a:cubicBezTo>
                  <a:cubicBezTo>
                    <a:pt x="1708" y="2051"/>
                    <a:pt x="1224" y="1885"/>
                    <a:pt x="858" y="1885"/>
                  </a:cubicBezTo>
                  <a:cubicBezTo>
                    <a:pt x="678" y="1885"/>
                    <a:pt x="526" y="1925"/>
                    <a:pt x="431" y="2046"/>
                  </a:cubicBezTo>
                  <a:cubicBezTo>
                    <a:pt x="354" y="2146"/>
                    <a:pt x="337" y="2285"/>
                    <a:pt x="279" y="2399"/>
                  </a:cubicBezTo>
                  <a:cubicBezTo>
                    <a:pt x="222" y="2513"/>
                    <a:pt x="118" y="2607"/>
                    <a:pt x="0" y="2662"/>
                  </a:cubicBezTo>
                  <a:lnTo>
                    <a:pt x="589" y="2853"/>
                  </a:lnTo>
                  <a:cubicBezTo>
                    <a:pt x="710" y="2813"/>
                    <a:pt x="848" y="2792"/>
                    <a:pt x="976" y="2786"/>
                  </a:cubicBezTo>
                  <a:cubicBezTo>
                    <a:pt x="1319" y="2765"/>
                    <a:pt x="1662" y="2754"/>
                    <a:pt x="2006" y="2754"/>
                  </a:cubicBezTo>
                  <a:cubicBezTo>
                    <a:pt x="2323" y="2754"/>
                    <a:pt x="2641" y="2763"/>
                    <a:pt x="2957" y="2783"/>
                  </a:cubicBezTo>
                  <a:cubicBezTo>
                    <a:pt x="3105" y="2792"/>
                    <a:pt x="3267" y="2806"/>
                    <a:pt x="3374" y="2913"/>
                  </a:cubicBezTo>
                  <a:cubicBezTo>
                    <a:pt x="3422" y="2960"/>
                    <a:pt x="3455" y="3025"/>
                    <a:pt x="3512" y="3055"/>
                  </a:cubicBezTo>
                  <a:cubicBezTo>
                    <a:pt x="3538" y="3068"/>
                    <a:pt x="3565" y="3074"/>
                    <a:pt x="3591" y="3074"/>
                  </a:cubicBezTo>
                  <a:cubicBezTo>
                    <a:pt x="3709" y="3074"/>
                    <a:pt x="3825" y="2953"/>
                    <a:pt x="3916" y="2856"/>
                  </a:cubicBezTo>
                  <a:cubicBezTo>
                    <a:pt x="4151" y="2603"/>
                    <a:pt x="4495" y="2462"/>
                    <a:pt x="4838" y="2462"/>
                  </a:cubicBezTo>
                  <a:cubicBezTo>
                    <a:pt x="4987" y="2462"/>
                    <a:pt x="5136" y="2489"/>
                    <a:pt x="5275" y="2544"/>
                  </a:cubicBezTo>
                  <a:cubicBezTo>
                    <a:pt x="5945" y="2806"/>
                    <a:pt x="6106" y="3610"/>
                    <a:pt x="6735" y="3873"/>
                  </a:cubicBezTo>
                  <a:cubicBezTo>
                    <a:pt x="6886" y="3933"/>
                    <a:pt x="7058" y="3960"/>
                    <a:pt x="7182" y="4064"/>
                  </a:cubicBezTo>
                  <a:cubicBezTo>
                    <a:pt x="7391" y="4232"/>
                    <a:pt x="7462" y="4589"/>
                    <a:pt x="7727" y="4619"/>
                  </a:cubicBezTo>
                  <a:cubicBezTo>
                    <a:pt x="7738" y="4621"/>
                    <a:pt x="7749" y="4621"/>
                    <a:pt x="7760" y="4621"/>
                  </a:cubicBezTo>
                  <a:cubicBezTo>
                    <a:pt x="7894" y="4621"/>
                    <a:pt x="8010" y="4532"/>
                    <a:pt x="8128" y="4451"/>
                  </a:cubicBezTo>
                  <a:cubicBezTo>
                    <a:pt x="6850" y="2648"/>
                    <a:pt x="5198" y="1128"/>
                    <a:pt x="3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5863728" y="2540433"/>
              <a:ext cx="1971932" cy="2453209"/>
            </a:xfrm>
            <a:custGeom>
              <a:rect b="b" l="l" r="r" t="t"/>
              <a:pathLst>
                <a:path extrusionOk="0" h="31384" w="25227">
                  <a:moveTo>
                    <a:pt x="13564" y="1"/>
                  </a:moveTo>
                  <a:cubicBezTo>
                    <a:pt x="12844" y="1"/>
                    <a:pt x="12127" y="51"/>
                    <a:pt x="11431" y="149"/>
                  </a:cubicBezTo>
                  <a:cubicBezTo>
                    <a:pt x="11508" y="674"/>
                    <a:pt x="11741" y="1218"/>
                    <a:pt x="11481" y="1670"/>
                  </a:cubicBezTo>
                  <a:cubicBezTo>
                    <a:pt x="11266" y="2049"/>
                    <a:pt x="10772" y="2191"/>
                    <a:pt x="10519" y="2551"/>
                  </a:cubicBezTo>
                  <a:cubicBezTo>
                    <a:pt x="10301" y="2864"/>
                    <a:pt x="10301" y="3274"/>
                    <a:pt x="10149" y="3624"/>
                  </a:cubicBezTo>
                  <a:cubicBezTo>
                    <a:pt x="9806" y="4407"/>
                    <a:pt x="8837" y="4650"/>
                    <a:pt x="8000" y="4835"/>
                  </a:cubicBezTo>
                  <a:cubicBezTo>
                    <a:pt x="7307" y="4990"/>
                    <a:pt x="6664" y="5292"/>
                    <a:pt x="6159" y="5797"/>
                  </a:cubicBezTo>
                  <a:cubicBezTo>
                    <a:pt x="5715" y="6234"/>
                    <a:pt x="5487" y="6813"/>
                    <a:pt x="4908" y="7123"/>
                  </a:cubicBezTo>
                  <a:cubicBezTo>
                    <a:pt x="4743" y="7216"/>
                    <a:pt x="4565" y="7287"/>
                    <a:pt x="4417" y="7405"/>
                  </a:cubicBezTo>
                  <a:cubicBezTo>
                    <a:pt x="3762" y="7957"/>
                    <a:pt x="4054" y="9090"/>
                    <a:pt x="4246" y="9773"/>
                  </a:cubicBezTo>
                  <a:cubicBezTo>
                    <a:pt x="4323" y="10059"/>
                    <a:pt x="4403" y="10352"/>
                    <a:pt x="4357" y="10641"/>
                  </a:cubicBezTo>
                  <a:cubicBezTo>
                    <a:pt x="4340" y="10728"/>
                    <a:pt x="4303" y="10829"/>
                    <a:pt x="4219" y="10866"/>
                  </a:cubicBezTo>
                  <a:cubicBezTo>
                    <a:pt x="4196" y="10876"/>
                    <a:pt x="4174" y="10880"/>
                    <a:pt x="4153" y="10880"/>
                  </a:cubicBezTo>
                  <a:cubicBezTo>
                    <a:pt x="4021" y="10880"/>
                    <a:pt x="3915" y="10714"/>
                    <a:pt x="3863" y="10577"/>
                  </a:cubicBezTo>
                  <a:cubicBezTo>
                    <a:pt x="3523" y="9679"/>
                    <a:pt x="3260" y="8613"/>
                    <a:pt x="2497" y="7973"/>
                  </a:cubicBezTo>
                  <a:cubicBezTo>
                    <a:pt x="2280" y="7792"/>
                    <a:pt x="2010" y="7643"/>
                    <a:pt x="1732" y="7643"/>
                  </a:cubicBezTo>
                  <a:cubicBezTo>
                    <a:pt x="1695" y="7643"/>
                    <a:pt x="1659" y="7645"/>
                    <a:pt x="1622" y="7651"/>
                  </a:cubicBezTo>
                  <a:cubicBezTo>
                    <a:pt x="1336" y="7691"/>
                    <a:pt x="1104" y="7896"/>
                    <a:pt x="929" y="8128"/>
                  </a:cubicBezTo>
                  <a:cubicBezTo>
                    <a:pt x="657" y="8488"/>
                    <a:pt x="495" y="8919"/>
                    <a:pt x="357" y="9349"/>
                  </a:cubicBezTo>
                  <a:cubicBezTo>
                    <a:pt x="155" y="9992"/>
                    <a:pt x="0" y="10705"/>
                    <a:pt x="270" y="11317"/>
                  </a:cubicBezTo>
                  <a:cubicBezTo>
                    <a:pt x="421" y="11667"/>
                    <a:pt x="741" y="11970"/>
                    <a:pt x="1118" y="11980"/>
                  </a:cubicBezTo>
                  <a:cubicBezTo>
                    <a:pt x="1121" y="11980"/>
                    <a:pt x="1124" y="11980"/>
                    <a:pt x="1128" y="11980"/>
                  </a:cubicBezTo>
                  <a:cubicBezTo>
                    <a:pt x="1504" y="11980"/>
                    <a:pt x="1866" y="11583"/>
                    <a:pt x="1733" y="11233"/>
                  </a:cubicBezTo>
                  <a:cubicBezTo>
                    <a:pt x="1608" y="10903"/>
                    <a:pt x="1141" y="10712"/>
                    <a:pt x="1191" y="10369"/>
                  </a:cubicBezTo>
                  <a:cubicBezTo>
                    <a:pt x="1084" y="10261"/>
                    <a:pt x="1282" y="10183"/>
                    <a:pt x="1420" y="10123"/>
                  </a:cubicBezTo>
                  <a:cubicBezTo>
                    <a:pt x="1465" y="10105"/>
                    <a:pt x="1512" y="10097"/>
                    <a:pt x="1560" y="10097"/>
                  </a:cubicBezTo>
                  <a:cubicBezTo>
                    <a:pt x="1662" y="10097"/>
                    <a:pt x="1767" y="10133"/>
                    <a:pt x="1860" y="10183"/>
                  </a:cubicBezTo>
                  <a:cubicBezTo>
                    <a:pt x="1995" y="10254"/>
                    <a:pt x="2123" y="10345"/>
                    <a:pt x="2271" y="10385"/>
                  </a:cubicBezTo>
                  <a:cubicBezTo>
                    <a:pt x="2413" y="10425"/>
                    <a:pt x="2567" y="10409"/>
                    <a:pt x="2719" y="10425"/>
                  </a:cubicBezTo>
                  <a:cubicBezTo>
                    <a:pt x="2866" y="10442"/>
                    <a:pt x="3028" y="10506"/>
                    <a:pt x="3085" y="10647"/>
                  </a:cubicBezTo>
                  <a:cubicBezTo>
                    <a:pt x="3152" y="10799"/>
                    <a:pt x="3075" y="10970"/>
                    <a:pt x="2987" y="11108"/>
                  </a:cubicBezTo>
                  <a:cubicBezTo>
                    <a:pt x="2725" y="11532"/>
                    <a:pt x="2308" y="12020"/>
                    <a:pt x="2664" y="12524"/>
                  </a:cubicBezTo>
                  <a:cubicBezTo>
                    <a:pt x="2840" y="12777"/>
                    <a:pt x="3112" y="12948"/>
                    <a:pt x="3287" y="13198"/>
                  </a:cubicBezTo>
                  <a:cubicBezTo>
                    <a:pt x="3479" y="13473"/>
                    <a:pt x="3546" y="13833"/>
                    <a:pt x="3792" y="14062"/>
                  </a:cubicBezTo>
                  <a:cubicBezTo>
                    <a:pt x="3969" y="14227"/>
                    <a:pt x="4206" y="14291"/>
                    <a:pt x="4451" y="14291"/>
                  </a:cubicBezTo>
                  <a:cubicBezTo>
                    <a:pt x="4628" y="14291"/>
                    <a:pt x="4809" y="14257"/>
                    <a:pt x="4976" y="14204"/>
                  </a:cubicBezTo>
                  <a:cubicBezTo>
                    <a:pt x="5376" y="14075"/>
                    <a:pt x="5743" y="13857"/>
                    <a:pt x="6150" y="13776"/>
                  </a:cubicBezTo>
                  <a:cubicBezTo>
                    <a:pt x="6268" y="13753"/>
                    <a:pt x="6387" y="13742"/>
                    <a:pt x="6506" y="13742"/>
                  </a:cubicBezTo>
                  <a:cubicBezTo>
                    <a:pt x="6930" y="13742"/>
                    <a:pt x="7355" y="13878"/>
                    <a:pt x="7731" y="14083"/>
                  </a:cubicBezTo>
                  <a:cubicBezTo>
                    <a:pt x="8653" y="14583"/>
                    <a:pt x="9336" y="15108"/>
                    <a:pt x="10408" y="15286"/>
                  </a:cubicBezTo>
                  <a:cubicBezTo>
                    <a:pt x="11138" y="15411"/>
                    <a:pt x="11892" y="15482"/>
                    <a:pt x="12558" y="15811"/>
                  </a:cubicBezTo>
                  <a:cubicBezTo>
                    <a:pt x="13217" y="16145"/>
                    <a:pt x="13773" y="16820"/>
                    <a:pt x="13702" y="17557"/>
                  </a:cubicBezTo>
                  <a:cubicBezTo>
                    <a:pt x="13652" y="18039"/>
                    <a:pt x="13349" y="18472"/>
                    <a:pt x="13325" y="18957"/>
                  </a:cubicBezTo>
                  <a:cubicBezTo>
                    <a:pt x="13308" y="19283"/>
                    <a:pt x="13419" y="19599"/>
                    <a:pt x="13463" y="19922"/>
                  </a:cubicBezTo>
                  <a:cubicBezTo>
                    <a:pt x="13503" y="20245"/>
                    <a:pt x="13450" y="20618"/>
                    <a:pt x="13191" y="20810"/>
                  </a:cubicBezTo>
                  <a:cubicBezTo>
                    <a:pt x="13110" y="20874"/>
                    <a:pt x="13012" y="20911"/>
                    <a:pt x="12928" y="20972"/>
                  </a:cubicBezTo>
                  <a:cubicBezTo>
                    <a:pt x="12517" y="21278"/>
                    <a:pt x="12666" y="21907"/>
                    <a:pt x="12585" y="22414"/>
                  </a:cubicBezTo>
                  <a:cubicBezTo>
                    <a:pt x="12474" y="23114"/>
                    <a:pt x="11919" y="23609"/>
                    <a:pt x="11532" y="24164"/>
                  </a:cubicBezTo>
                  <a:cubicBezTo>
                    <a:pt x="11034" y="24874"/>
                    <a:pt x="11225" y="25570"/>
                    <a:pt x="11008" y="26364"/>
                  </a:cubicBezTo>
                  <a:cubicBezTo>
                    <a:pt x="10772" y="27205"/>
                    <a:pt x="9901" y="27733"/>
                    <a:pt x="9604" y="28554"/>
                  </a:cubicBezTo>
                  <a:cubicBezTo>
                    <a:pt x="9348" y="29264"/>
                    <a:pt x="9520" y="30169"/>
                    <a:pt x="9080" y="30734"/>
                  </a:cubicBezTo>
                  <a:cubicBezTo>
                    <a:pt x="10503" y="31158"/>
                    <a:pt x="12006" y="31383"/>
                    <a:pt x="13564" y="31383"/>
                  </a:cubicBezTo>
                  <a:cubicBezTo>
                    <a:pt x="17113" y="31383"/>
                    <a:pt x="20386" y="30205"/>
                    <a:pt x="23013" y="28221"/>
                  </a:cubicBezTo>
                  <a:cubicBezTo>
                    <a:pt x="23363" y="27958"/>
                    <a:pt x="23699" y="27682"/>
                    <a:pt x="24022" y="27390"/>
                  </a:cubicBezTo>
                  <a:cubicBezTo>
                    <a:pt x="24446" y="27013"/>
                    <a:pt x="24846" y="26613"/>
                    <a:pt x="25226" y="26193"/>
                  </a:cubicBezTo>
                  <a:cubicBezTo>
                    <a:pt x="25203" y="26004"/>
                    <a:pt x="25159" y="25825"/>
                    <a:pt x="25068" y="25657"/>
                  </a:cubicBezTo>
                  <a:cubicBezTo>
                    <a:pt x="24978" y="25490"/>
                    <a:pt x="24840" y="25341"/>
                    <a:pt x="24773" y="25163"/>
                  </a:cubicBezTo>
                  <a:cubicBezTo>
                    <a:pt x="24688" y="24954"/>
                    <a:pt x="24705" y="24723"/>
                    <a:pt x="24719" y="24493"/>
                  </a:cubicBezTo>
                  <a:cubicBezTo>
                    <a:pt x="24732" y="24279"/>
                    <a:pt x="24742" y="24063"/>
                    <a:pt x="24672" y="23864"/>
                  </a:cubicBezTo>
                  <a:cubicBezTo>
                    <a:pt x="24594" y="23663"/>
                    <a:pt x="24439" y="23498"/>
                    <a:pt x="24358" y="23299"/>
                  </a:cubicBezTo>
                  <a:cubicBezTo>
                    <a:pt x="24113" y="22690"/>
                    <a:pt x="24635" y="21984"/>
                    <a:pt x="24422" y="21362"/>
                  </a:cubicBezTo>
                  <a:cubicBezTo>
                    <a:pt x="24295" y="20981"/>
                    <a:pt x="23918" y="20733"/>
                    <a:pt x="23719" y="20380"/>
                  </a:cubicBezTo>
                  <a:cubicBezTo>
                    <a:pt x="23259" y="19569"/>
                    <a:pt x="23860" y="18543"/>
                    <a:pt x="23689" y="17628"/>
                  </a:cubicBezTo>
                  <a:cubicBezTo>
                    <a:pt x="23551" y="16872"/>
                    <a:pt x="22820" y="16274"/>
                    <a:pt x="22053" y="16274"/>
                  </a:cubicBezTo>
                  <a:cubicBezTo>
                    <a:pt x="22034" y="16274"/>
                    <a:pt x="22016" y="16275"/>
                    <a:pt x="21997" y="16275"/>
                  </a:cubicBezTo>
                  <a:cubicBezTo>
                    <a:pt x="21466" y="16298"/>
                    <a:pt x="20942" y="16573"/>
                    <a:pt x="20427" y="16573"/>
                  </a:cubicBezTo>
                  <a:cubicBezTo>
                    <a:pt x="20319" y="16573"/>
                    <a:pt x="20211" y="16560"/>
                    <a:pt x="20103" y="16531"/>
                  </a:cubicBezTo>
                  <a:cubicBezTo>
                    <a:pt x="19907" y="16476"/>
                    <a:pt x="19711" y="16366"/>
                    <a:pt x="19517" y="16366"/>
                  </a:cubicBezTo>
                  <a:cubicBezTo>
                    <a:pt x="19474" y="16366"/>
                    <a:pt x="19432" y="16371"/>
                    <a:pt x="19390" y="16384"/>
                  </a:cubicBezTo>
                  <a:cubicBezTo>
                    <a:pt x="19094" y="16464"/>
                    <a:pt x="18929" y="16848"/>
                    <a:pt x="18626" y="16864"/>
                  </a:cubicBezTo>
                  <a:cubicBezTo>
                    <a:pt x="18621" y="16864"/>
                    <a:pt x="18616" y="16864"/>
                    <a:pt x="18611" y="16864"/>
                  </a:cubicBezTo>
                  <a:cubicBezTo>
                    <a:pt x="18512" y="16864"/>
                    <a:pt x="18417" y="16828"/>
                    <a:pt x="18327" y="16783"/>
                  </a:cubicBezTo>
                  <a:cubicBezTo>
                    <a:pt x="17453" y="16359"/>
                    <a:pt x="17271" y="15424"/>
                    <a:pt x="16564" y="14856"/>
                  </a:cubicBezTo>
                  <a:cubicBezTo>
                    <a:pt x="15999" y="14395"/>
                    <a:pt x="15932" y="13564"/>
                    <a:pt x="15973" y="12838"/>
                  </a:cubicBezTo>
                  <a:cubicBezTo>
                    <a:pt x="15996" y="12417"/>
                    <a:pt x="16040" y="11987"/>
                    <a:pt x="15986" y="11569"/>
                  </a:cubicBezTo>
                  <a:cubicBezTo>
                    <a:pt x="15925" y="11108"/>
                    <a:pt x="15646" y="10843"/>
                    <a:pt x="15518" y="10433"/>
                  </a:cubicBezTo>
                  <a:cubicBezTo>
                    <a:pt x="15330" y="9830"/>
                    <a:pt x="15713" y="9113"/>
                    <a:pt x="16150" y="8697"/>
                  </a:cubicBezTo>
                  <a:cubicBezTo>
                    <a:pt x="16473" y="8387"/>
                    <a:pt x="16853" y="8138"/>
                    <a:pt x="17136" y="7792"/>
                  </a:cubicBezTo>
                  <a:cubicBezTo>
                    <a:pt x="17600" y="7227"/>
                    <a:pt x="17318" y="6312"/>
                    <a:pt x="18044" y="5932"/>
                  </a:cubicBezTo>
                  <a:cubicBezTo>
                    <a:pt x="18173" y="5864"/>
                    <a:pt x="18320" y="5828"/>
                    <a:pt x="18404" y="5716"/>
                  </a:cubicBezTo>
                  <a:cubicBezTo>
                    <a:pt x="18502" y="5585"/>
                    <a:pt x="18479" y="5400"/>
                    <a:pt x="18552" y="5255"/>
                  </a:cubicBezTo>
                  <a:cubicBezTo>
                    <a:pt x="18609" y="5141"/>
                    <a:pt x="18714" y="5070"/>
                    <a:pt x="18835" y="5030"/>
                  </a:cubicBezTo>
                  <a:lnTo>
                    <a:pt x="18246" y="4839"/>
                  </a:lnTo>
                  <a:cubicBezTo>
                    <a:pt x="18172" y="4866"/>
                    <a:pt x="18093" y="4885"/>
                    <a:pt x="18014" y="4885"/>
                  </a:cubicBezTo>
                  <a:cubicBezTo>
                    <a:pt x="17990" y="4885"/>
                    <a:pt x="17965" y="4883"/>
                    <a:pt x="17940" y="4879"/>
                  </a:cubicBezTo>
                  <a:cubicBezTo>
                    <a:pt x="17708" y="4842"/>
                    <a:pt x="17510" y="4646"/>
                    <a:pt x="17476" y="4415"/>
                  </a:cubicBezTo>
                  <a:cubicBezTo>
                    <a:pt x="17449" y="4249"/>
                    <a:pt x="17496" y="4085"/>
                    <a:pt x="17486" y="3920"/>
                  </a:cubicBezTo>
                  <a:cubicBezTo>
                    <a:pt x="17466" y="3479"/>
                    <a:pt x="17055" y="3055"/>
                    <a:pt x="17234" y="2655"/>
                  </a:cubicBezTo>
                  <a:cubicBezTo>
                    <a:pt x="17372" y="2356"/>
                    <a:pt x="17772" y="2262"/>
                    <a:pt x="17937" y="1979"/>
                  </a:cubicBezTo>
                  <a:cubicBezTo>
                    <a:pt x="18024" y="1831"/>
                    <a:pt x="18035" y="1650"/>
                    <a:pt x="18105" y="1491"/>
                  </a:cubicBezTo>
                  <a:cubicBezTo>
                    <a:pt x="18246" y="1165"/>
                    <a:pt x="18597" y="1013"/>
                    <a:pt x="18966" y="956"/>
                  </a:cubicBezTo>
                  <a:cubicBezTo>
                    <a:pt x="17285" y="341"/>
                    <a:pt x="15461" y="1"/>
                    <a:pt x="13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7196875" y="2615161"/>
              <a:ext cx="350034" cy="307120"/>
            </a:xfrm>
            <a:custGeom>
              <a:rect b="b" l="l" r="r" t="t"/>
              <a:pathLst>
                <a:path extrusionOk="0" h="3929" w="4478">
                  <a:moveTo>
                    <a:pt x="1911" y="0"/>
                  </a:moveTo>
                  <a:cubicBezTo>
                    <a:pt x="1542" y="57"/>
                    <a:pt x="1191" y="209"/>
                    <a:pt x="1050" y="535"/>
                  </a:cubicBezTo>
                  <a:cubicBezTo>
                    <a:pt x="980" y="694"/>
                    <a:pt x="969" y="875"/>
                    <a:pt x="882" y="1023"/>
                  </a:cubicBezTo>
                  <a:cubicBezTo>
                    <a:pt x="717" y="1306"/>
                    <a:pt x="317" y="1400"/>
                    <a:pt x="179" y="1699"/>
                  </a:cubicBezTo>
                  <a:cubicBezTo>
                    <a:pt x="0" y="2099"/>
                    <a:pt x="411" y="2523"/>
                    <a:pt x="431" y="2964"/>
                  </a:cubicBezTo>
                  <a:cubicBezTo>
                    <a:pt x="441" y="3129"/>
                    <a:pt x="394" y="3293"/>
                    <a:pt x="421" y="3459"/>
                  </a:cubicBezTo>
                  <a:cubicBezTo>
                    <a:pt x="455" y="3690"/>
                    <a:pt x="653" y="3886"/>
                    <a:pt x="885" y="3923"/>
                  </a:cubicBezTo>
                  <a:cubicBezTo>
                    <a:pt x="910" y="3927"/>
                    <a:pt x="935" y="3929"/>
                    <a:pt x="959" y="3929"/>
                  </a:cubicBezTo>
                  <a:cubicBezTo>
                    <a:pt x="1038" y="3929"/>
                    <a:pt x="1117" y="3910"/>
                    <a:pt x="1191" y="3883"/>
                  </a:cubicBezTo>
                  <a:cubicBezTo>
                    <a:pt x="1309" y="3828"/>
                    <a:pt x="1413" y="3734"/>
                    <a:pt x="1470" y="3620"/>
                  </a:cubicBezTo>
                  <a:cubicBezTo>
                    <a:pt x="1528" y="3506"/>
                    <a:pt x="1545" y="3367"/>
                    <a:pt x="1622" y="3267"/>
                  </a:cubicBezTo>
                  <a:cubicBezTo>
                    <a:pt x="1717" y="3146"/>
                    <a:pt x="1869" y="3106"/>
                    <a:pt x="2049" y="3106"/>
                  </a:cubicBezTo>
                  <a:cubicBezTo>
                    <a:pt x="2415" y="3106"/>
                    <a:pt x="2899" y="3272"/>
                    <a:pt x="3256" y="3272"/>
                  </a:cubicBezTo>
                  <a:cubicBezTo>
                    <a:pt x="3525" y="3272"/>
                    <a:pt x="3722" y="3178"/>
                    <a:pt x="3745" y="2849"/>
                  </a:cubicBezTo>
                  <a:cubicBezTo>
                    <a:pt x="3765" y="2567"/>
                    <a:pt x="3475" y="2304"/>
                    <a:pt x="3563" y="2032"/>
                  </a:cubicBezTo>
                  <a:cubicBezTo>
                    <a:pt x="3681" y="1675"/>
                    <a:pt x="4307" y="1743"/>
                    <a:pt x="4448" y="1393"/>
                  </a:cubicBezTo>
                  <a:cubicBezTo>
                    <a:pt x="4471" y="1339"/>
                    <a:pt x="4478" y="1279"/>
                    <a:pt x="4478" y="1222"/>
                  </a:cubicBezTo>
                  <a:cubicBezTo>
                    <a:pt x="3667" y="740"/>
                    <a:pt x="2809" y="330"/>
                    <a:pt x="1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5740615" y="2552001"/>
              <a:ext cx="1199715" cy="2390909"/>
            </a:xfrm>
            <a:custGeom>
              <a:rect b="b" l="l" r="r" t="t"/>
              <a:pathLst>
                <a:path extrusionOk="0" h="30587" w="15348">
                  <a:moveTo>
                    <a:pt x="13006" y="1"/>
                  </a:moveTo>
                  <a:cubicBezTo>
                    <a:pt x="10429" y="347"/>
                    <a:pt x="8051" y="1326"/>
                    <a:pt x="6029" y="2769"/>
                  </a:cubicBezTo>
                  <a:cubicBezTo>
                    <a:pt x="5672" y="3025"/>
                    <a:pt x="5329" y="3291"/>
                    <a:pt x="4997" y="3576"/>
                  </a:cubicBezTo>
                  <a:cubicBezTo>
                    <a:pt x="2615" y="5595"/>
                    <a:pt x="842" y="8313"/>
                    <a:pt x="1" y="11415"/>
                  </a:cubicBezTo>
                  <a:cubicBezTo>
                    <a:pt x="196" y="11899"/>
                    <a:pt x="378" y="12404"/>
                    <a:pt x="802" y="12683"/>
                  </a:cubicBezTo>
                  <a:cubicBezTo>
                    <a:pt x="1130" y="12896"/>
                    <a:pt x="1519" y="12919"/>
                    <a:pt x="1917" y="12919"/>
                  </a:cubicBezTo>
                  <a:cubicBezTo>
                    <a:pt x="2028" y="12919"/>
                    <a:pt x="2140" y="12918"/>
                    <a:pt x="2251" y="12918"/>
                  </a:cubicBezTo>
                  <a:cubicBezTo>
                    <a:pt x="2428" y="12918"/>
                    <a:pt x="2603" y="12922"/>
                    <a:pt x="2773" y="12946"/>
                  </a:cubicBezTo>
                  <a:cubicBezTo>
                    <a:pt x="3392" y="13030"/>
                    <a:pt x="3967" y="13382"/>
                    <a:pt x="4320" y="13897"/>
                  </a:cubicBezTo>
                  <a:cubicBezTo>
                    <a:pt x="4533" y="14203"/>
                    <a:pt x="4680" y="14573"/>
                    <a:pt x="4989" y="14782"/>
                  </a:cubicBezTo>
                  <a:cubicBezTo>
                    <a:pt x="5178" y="14910"/>
                    <a:pt x="5413" y="14960"/>
                    <a:pt x="5582" y="15115"/>
                  </a:cubicBezTo>
                  <a:cubicBezTo>
                    <a:pt x="5841" y="15347"/>
                    <a:pt x="5868" y="15737"/>
                    <a:pt x="5861" y="16084"/>
                  </a:cubicBezTo>
                  <a:cubicBezTo>
                    <a:pt x="5844" y="16864"/>
                    <a:pt x="5740" y="17644"/>
                    <a:pt x="5551" y="18402"/>
                  </a:cubicBezTo>
                  <a:cubicBezTo>
                    <a:pt x="5413" y="18940"/>
                    <a:pt x="5236" y="19471"/>
                    <a:pt x="5185" y="20023"/>
                  </a:cubicBezTo>
                  <a:cubicBezTo>
                    <a:pt x="5094" y="21055"/>
                    <a:pt x="5559" y="21796"/>
                    <a:pt x="6389" y="22337"/>
                  </a:cubicBezTo>
                  <a:cubicBezTo>
                    <a:pt x="6588" y="22465"/>
                    <a:pt x="6803" y="22609"/>
                    <a:pt x="6880" y="22832"/>
                  </a:cubicBezTo>
                  <a:cubicBezTo>
                    <a:pt x="6924" y="22973"/>
                    <a:pt x="6911" y="23125"/>
                    <a:pt x="6944" y="23266"/>
                  </a:cubicBezTo>
                  <a:cubicBezTo>
                    <a:pt x="7032" y="23693"/>
                    <a:pt x="7500" y="23986"/>
                    <a:pt x="7526" y="24420"/>
                  </a:cubicBezTo>
                  <a:cubicBezTo>
                    <a:pt x="7540" y="24621"/>
                    <a:pt x="7456" y="24814"/>
                    <a:pt x="7412" y="25008"/>
                  </a:cubicBezTo>
                  <a:cubicBezTo>
                    <a:pt x="7351" y="25294"/>
                    <a:pt x="7382" y="25590"/>
                    <a:pt x="7416" y="25879"/>
                  </a:cubicBezTo>
                  <a:cubicBezTo>
                    <a:pt x="7492" y="26586"/>
                    <a:pt x="7567" y="27090"/>
                    <a:pt x="7583" y="27801"/>
                  </a:cubicBezTo>
                  <a:cubicBezTo>
                    <a:pt x="7593" y="28194"/>
                    <a:pt x="7607" y="28588"/>
                    <a:pt x="7634" y="28981"/>
                  </a:cubicBezTo>
                  <a:cubicBezTo>
                    <a:pt x="7641" y="29116"/>
                    <a:pt x="7654" y="29257"/>
                    <a:pt x="7738" y="29358"/>
                  </a:cubicBezTo>
                  <a:lnTo>
                    <a:pt x="7728" y="29378"/>
                  </a:lnTo>
                  <a:cubicBezTo>
                    <a:pt x="8653" y="29876"/>
                    <a:pt x="9632" y="30279"/>
                    <a:pt x="10655" y="30586"/>
                  </a:cubicBezTo>
                  <a:cubicBezTo>
                    <a:pt x="11095" y="30021"/>
                    <a:pt x="10923" y="29116"/>
                    <a:pt x="11179" y="28406"/>
                  </a:cubicBezTo>
                  <a:cubicBezTo>
                    <a:pt x="11476" y="27585"/>
                    <a:pt x="12347" y="27057"/>
                    <a:pt x="12583" y="26216"/>
                  </a:cubicBezTo>
                  <a:cubicBezTo>
                    <a:pt x="12800" y="25422"/>
                    <a:pt x="12609" y="24726"/>
                    <a:pt x="13107" y="24016"/>
                  </a:cubicBezTo>
                  <a:cubicBezTo>
                    <a:pt x="13494" y="23461"/>
                    <a:pt x="14049" y="22966"/>
                    <a:pt x="14160" y="22266"/>
                  </a:cubicBezTo>
                  <a:cubicBezTo>
                    <a:pt x="14241" y="21759"/>
                    <a:pt x="14092" y="21130"/>
                    <a:pt x="14503" y="20824"/>
                  </a:cubicBezTo>
                  <a:cubicBezTo>
                    <a:pt x="14587" y="20763"/>
                    <a:pt x="14685" y="20726"/>
                    <a:pt x="14766" y="20662"/>
                  </a:cubicBezTo>
                  <a:cubicBezTo>
                    <a:pt x="15025" y="20470"/>
                    <a:pt x="15078" y="20097"/>
                    <a:pt x="15038" y="19774"/>
                  </a:cubicBezTo>
                  <a:cubicBezTo>
                    <a:pt x="14994" y="19451"/>
                    <a:pt x="14883" y="19135"/>
                    <a:pt x="14900" y="18809"/>
                  </a:cubicBezTo>
                  <a:cubicBezTo>
                    <a:pt x="14924" y="18324"/>
                    <a:pt x="15227" y="17891"/>
                    <a:pt x="15277" y="17409"/>
                  </a:cubicBezTo>
                  <a:cubicBezTo>
                    <a:pt x="15348" y="16672"/>
                    <a:pt x="14792" y="15997"/>
                    <a:pt x="14133" y="15663"/>
                  </a:cubicBezTo>
                  <a:cubicBezTo>
                    <a:pt x="13467" y="15334"/>
                    <a:pt x="12713" y="15263"/>
                    <a:pt x="11983" y="15138"/>
                  </a:cubicBezTo>
                  <a:cubicBezTo>
                    <a:pt x="10911" y="14960"/>
                    <a:pt x="10228" y="14435"/>
                    <a:pt x="9306" y="13935"/>
                  </a:cubicBezTo>
                  <a:cubicBezTo>
                    <a:pt x="8930" y="13730"/>
                    <a:pt x="8505" y="13594"/>
                    <a:pt x="8081" y="13594"/>
                  </a:cubicBezTo>
                  <a:cubicBezTo>
                    <a:pt x="7962" y="13594"/>
                    <a:pt x="7843" y="13605"/>
                    <a:pt x="7725" y="13628"/>
                  </a:cubicBezTo>
                  <a:cubicBezTo>
                    <a:pt x="7318" y="13709"/>
                    <a:pt x="6951" y="13927"/>
                    <a:pt x="6551" y="14056"/>
                  </a:cubicBezTo>
                  <a:cubicBezTo>
                    <a:pt x="6384" y="14109"/>
                    <a:pt x="6203" y="14143"/>
                    <a:pt x="6026" y="14143"/>
                  </a:cubicBezTo>
                  <a:cubicBezTo>
                    <a:pt x="5781" y="14143"/>
                    <a:pt x="5544" y="14079"/>
                    <a:pt x="5367" y="13914"/>
                  </a:cubicBezTo>
                  <a:cubicBezTo>
                    <a:pt x="5121" y="13685"/>
                    <a:pt x="5054" y="13325"/>
                    <a:pt x="4862" y="13050"/>
                  </a:cubicBezTo>
                  <a:cubicBezTo>
                    <a:pt x="4687" y="12800"/>
                    <a:pt x="4415" y="12629"/>
                    <a:pt x="4239" y="12376"/>
                  </a:cubicBezTo>
                  <a:cubicBezTo>
                    <a:pt x="3883" y="11872"/>
                    <a:pt x="4300" y="11384"/>
                    <a:pt x="4562" y="10960"/>
                  </a:cubicBezTo>
                  <a:cubicBezTo>
                    <a:pt x="4650" y="10822"/>
                    <a:pt x="4727" y="10651"/>
                    <a:pt x="4660" y="10499"/>
                  </a:cubicBezTo>
                  <a:cubicBezTo>
                    <a:pt x="4603" y="10358"/>
                    <a:pt x="4441" y="10294"/>
                    <a:pt x="4294" y="10277"/>
                  </a:cubicBezTo>
                  <a:cubicBezTo>
                    <a:pt x="4142" y="10261"/>
                    <a:pt x="3988" y="10277"/>
                    <a:pt x="3846" y="10237"/>
                  </a:cubicBezTo>
                  <a:cubicBezTo>
                    <a:pt x="3698" y="10197"/>
                    <a:pt x="3570" y="10106"/>
                    <a:pt x="3435" y="10035"/>
                  </a:cubicBezTo>
                  <a:cubicBezTo>
                    <a:pt x="3342" y="9985"/>
                    <a:pt x="3237" y="9949"/>
                    <a:pt x="3135" y="9949"/>
                  </a:cubicBezTo>
                  <a:cubicBezTo>
                    <a:pt x="3087" y="9949"/>
                    <a:pt x="3040" y="9957"/>
                    <a:pt x="2995" y="9975"/>
                  </a:cubicBezTo>
                  <a:cubicBezTo>
                    <a:pt x="2857" y="10035"/>
                    <a:pt x="2659" y="10113"/>
                    <a:pt x="2766" y="10221"/>
                  </a:cubicBezTo>
                  <a:cubicBezTo>
                    <a:pt x="2716" y="10564"/>
                    <a:pt x="3183" y="10755"/>
                    <a:pt x="3308" y="11085"/>
                  </a:cubicBezTo>
                  <a:cubicBezTo>
                    <a:pt x="3441" y="11435"/>
                    <a:pt x="3079" y="11832"/>
                    <a:pt x="2703" y="11832"/>
                  </a:cubicBezTo>
                  <a:cubicBezTo>
                    <a:pt x="2699" y="11832"/>
                    <a:pt x="2696" y="11832"/>
                    <a:pt x="2693" y="11832"/>
                  </a:cubicBezTo>
                  <a:cubicBezTo>
                    <a:pt x="2316" y="11822"/>
                    <a:pt x="1996" y="11519"/>
                    <a:pt x="1845" y="11169"/>
                  </a:cubicBezTo>
                  <a:cubicBezTo>
                    <a:pt x="1575" y="10557"/>
                    <a:pt x="1730" y="9844"/>
                    <a:pt x="1932" y="9201"/>
                  </a:cubicBezTo>
                  <a:cubicBezTo>
                    <a:pt x="2070" y="8771"/>
                    <a:pt x="2232" y="8340"/>
                    <a:pt x="2504" y="7980"/>
                  </a:cubicBezTo>
                  <a:cubicBezTo>
                    <a:pt x="2679" y="7748"/>
                    <a:pt x="2911" y="7543"/>
                    <a:pt x="3197" y="7503"/>
                  </a:cubicBezTo>
                  <a:cubicBezTo>
                    <a:pt x="3234" y="7497"/>
                    <a:pt x="3270" y="7495"/>
                    <a:pt x="3307" y="7495"/>
                  </a:cubicBezTo>
                  <a:cubicBezTo>
                    <a:pt x="3585" y="7495"/>
                    <a:pt x="3855" y="7644"/>
                    <a:pt x="4072" y="7825"/>
                  </a:cubicBezTo>
                  <a:cubicBezTo>
                    <a:pt x="4835" y="8465"/>
                    <a:pt x="5098" y="9531"/>
                    <a:pt x="5438" y="10429"/>
                  </a:cubicBezTo>
                  <a:cubicBezTo>
                    <a:pt x="5490" y="10566"/>
                    <a:pt x="5596" y="10732"/>
                    <a:pt x="5728" y="10732"/>
                  </a:cubicBezTo>
                  <a:cubicBezTo>
                    <a:pt x="5749" y="10732"/>
                    <a:pt x="5771" y="10728"/>
                    <a:pt x="5794" y="10718"/>
                  </a:cubicBezTo>
                  <a:cubicBezTo>
                    <a:pt x="5878" y="10681"/>
                    <a:pt x="5915" y="10580"/>
                    <a:pt x="5932" y="10493"/>
                  </a:cubicBezTo>
                  <a:cubicBezTo>
                    <a:pt x="5978" y="10204"/>
                    <a:pt x="5898" y="9911"/>
                    <a:pt x="5821" y="9625"/>
                  </a:cubicBezTo>
                  <a:cubicBezTo>
                    <a:pt x="5629" y="8942"/>
                    <a:pt x="5337" y="7809"/>
                    <a:pt x="5992" y="7257"/>
                  </a:cubicBezTo>
                  <a:cubicBezTo>
                    <a:pt x="6140" y="7139"/>
                    <a:pt x="6318" y="7068"/>
                    <a:pt x="6483" y="6975"/>
                  </a:cubicBezTo>
                  <a:cubicBezTo>
                    <a:pt x="7062" y="6665"/>
                    <a:pt x="7290" y="6086"/>
                    <a:pt x="7734" y="5649"/>
                  </a:cubicBezTo>
                  <a:cubicBezTo>
                    <a:pt x="8239" y="5144"/>
                    <a:pt x="8882" y="4842"/>
                    <a:pt x="9575" y="4687"/>
                  </a:cubicBezTo>
                  <a:cubicBezTo>
                    <a:pt x="10412" y="4502"/>
                    <a:pt x="11381" y="4259"/>
                    <a:pt x="11724" y="3476"/>
                  </a:cubicBezTo>
                  <a:cubicBezTo>
                    <a:pt x="11876" y="3126"/>
                    <a:pt x="11876" y="2716"/>
                    <a:pt x="12094" y="2403"/>
                  </a:cubicBezTo>
                  <a:cubicBezTo>
                    <a:pt x="12347" y="2043"/>
                    <a:pt x="12841" y="1901"/>
                    <a:pt x="13056" y="1522"/>
                  </a:cubicBezTo>
                  <a:cubicBezTo>
                    <a:pt x="13316" y="1070"/>
                    <a:pt x="13083" y="526"/>
                    <a:pt x="13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5697544" y="3444205"/>
              <a:ext cx="648009" cy="1404279"/>
            </a:xfrm>
            <a:custGeom>
              <a:rect b="b" l="l" r="r" t="t"/>
              <a:pathLst>
                <a:path extrusionOk="0" h="17965" w="8290">
                  <a:moveTo>
                    <a:pt x="552" y="1"/>
                  </a:moveTo>
                  <a:cubicBezTo>
                    <a:pt x="192" y="1316"/>
                    <a:pt x="1" y="2702"/>
                    <a:pt x="1" y="4131"/>
                  </a:cubicBezTo>
                  <a:cubicBezTo>
                    <a:pt x="1" y="10116"/>
                    <a:pt x="3351" y="15320"/>
                    <a:pt x="8279" y="17964"/>
                  </a:cubicBezTo>
                  <a:lnTo>
                    <a:pt x="8289" y="17944"/>
                  </a:lnTo>
                  <a:cubicBezTo>
                    <a:pt x="8205" y="17843"/>
                    <a:pt x="8192" y="17702"/>
                    <a:pt x="8185" y="17567"/>
                  </a:cubicBezTo>
                  <a:cubicBezTo>
                    <a:pt x="8158" y="17174"/>
                    <a:pt x="8144" y="16780"/>
                    <a:pt x="8134" y="16387"/>
                  </a:cubicBezTo>
                  <a:cubicBezTo>
                    <a:pt x="8118" y="15676"/>
                    <a:pt x="8043" y="15172"/>
                    <a:pt x="7967" y="14465"/>
                  </a:cubicBezTo>
                  <a:cubicBezTo>
                    <a:pt x="7933" y="14176"/>
                    <a:pt x="7902" y="13880"/>
                    <a:pt x="7963" y="13594"/>
                  </a:cubicBezTo>
                  <a:cubicBezTo>
                    <a:pt x="8007" y="13400"/>
                    <a:pt x="8091" y="13207"/>
                    <a:pt x="8077" y="13006"/>
                  </a:cubicBezTo>
                  <a:cubicBezTo>
                    <a:pt x="8051" y="12572"/>
                    <a:pt x="7583" y="12279"/>
                    <a:pt x="7495" y="11852"/>
                  </a:cubicBezTo>
                  <a:cubicBezTo>
                    <a:pt x="7462" y="11711"/>
                    <a:pt x="7475" y="11559"/>
                    <a:pt x="7431" y="11418"/>
                  </a:cubicBezTo>
                  <a:cubicBezTo>
                    <a:pt x="7354" y="11195"/>
                    <a:pt x="7139" y="11051"/>
                    <a:pt x="6940" y="10923"/>
                  </a:cubicBezTo>
                  <a:cubicBezTo>
                    <a:pt x="6110" y="10382"/>
                    <a:pt x="5645" y="9641"/>
                    <a:pt x="5736" y="8609"/>
                  </a:cubicBezTo>
                  <a:cubicBezTo>
                    <a:pt x="5787" y="8057"/>
                    <a:pt x="5964" y="7526"/>
                    <a:pt x="6102" y="6988"/>
                  </a:cubicBezTo>
                  <a:cubicBezTo>
                    <a:pt x="6291" y="6230"/>
                    <a:pt x="6395" y="5450"/>
                    <a:pt x="6412" y="4670"/>
                  </a:cubicBezTo>
                  <a:cubicBezTo>
                    <a:pt x="6419" y="4323"/>
                    <a:pt x="6392" y="3933"/>
                    <a:pt x="6133" y="3701"/>
                  </a:cubicBezTo>
                  <a:cubicBezTo>
                    <a:pt x="5964" y="3546"/>
                    <a:pt x="5729" y="3496"/>
                    <a:pt x="5540" y="3368"/>
                  </a:cubicBezTo>
                  <a:cubicBezTo>
                    <a:pt x="5231" y="3159"/>
                    <a:pt x="5084" y="2789"/>
                    <a:pt x="4871" y="2483"/>
                  </a:cubicBezTo>
                  <a:cubicBezTo>
                    <a:pt x="4518" y="1968"/>
                    <a:pt x="3943" y="1616"/>
                    <a:pt x="3324" y="1532"/>
                  </a:cubicBezTo>
                  <a:cubicBezTo>
                    <a:pt x="3154" y="1508"/>
                    <a:pt x="2979" y="1504"/>
                    <a:pt x="2802" y="1504"/>
                  </a:cubicBezTo>
                  <a:cubicBezTo>
                    <a:pt x="2691" y="1504"/>
                    <a:pt x="2579" y="1505"/>
                    <a:pt x="2468" y="1505"/>
                  </a:cubicBezTo>
                  <a:cubicBezTo>
                    <a:pt x="2070" y="1505"/>
                    <a:pt x="1681" y="1482"/>
                    <a:pt x="1353" y="1269"/>
                  </a:cubicBezTo>
                  <a:cubicBezTo>
                    <a:pt x="929" y="990"/>
                    <a:pt x="747" y="485"/>
                    <a:pt x="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5693558" y="2536837"/>
              <a:ext cx="2461026" cy="2460713"/>
            </a:xfrm>
            <a:custGeom>
              <a:rect b="b" l="l" r="r" t="t"/>
              <a:pathLst>
                <a:path extrusionOk="0" h="31480" w="31484">
                  <a:moveTo>
                    <a:pt x="15741" y="97"/>
                  </a:moveTo>
                  <a:cubicBezTo>
                    <a:pt x="17591" y="97"/>
                    <a:pt x="19404" y="420"/>
                    <a:pt x="21126" y="1053"/>
                  </a:cubicBezTo>
                  <a:cubicBezTo>
                    <a:pt x="22014" y="1376"/>
                    <a:pt x="22876" y="1786"/>
                    <a:pt x="23686" y="2267"/>
                  </a:cubicBezTo>
                  <a:cubicBezTo>
                    <a:pt x="25597" y="3394"/>
                    <a:pt x="27222" y="4888"/>
                    <a:pt x="28510" y="6704"/>
                  </a:cubicBezTo>
                  <a:cubicBezTo>
                    <a:pt x="30391" y="9358"/>
                    <a:pt x="31383" y="12480"/>
                    <a:pt x="31383" y="15739"/>
                  </a:cubicBezTo>
                  <a:cubicBezTo>
                    <a:pt x="31383" y="19615"/>
                    <a:pt x="29957" y="23328"/>
                    <a:pt x="27366" y="26205"/>
                  </a:cubicBezTo>
                  <a:cubicBezTo>
                    <a:pt x="26993" y="26618"/>
                    <a:pt x="26590" y="27022"/>
                    <a:pt x="26166" y="27399"/>
                  </a:cubicBezTo>
                  <a:cubicBezTo>
                    <a:pt x="25846" y="27688"/>
                    <a:pt x="25506" y="27967"/>
                    <a:pt x="25160" y="28226"/>
                  </a:cubicBezTo>
                  <a:cubicBezTo>
                    <a:pt x="22429" y="30288"/>
                    <a:pt x="19172" y="31381"/>
                    <a:pt x="15741" y="31381"/>
                  </a:cubicBezTo>
                  <a:cubicBezTo>
                    <a:pt x="14217" y="31381"/>
                    <a:pt x="12713" y="31164"/>
                    <a:pt x="11270" y="30732"/>
                  </a:cubicBezTo>
                  <a:cubicBezTo>
                    <a:pt x="10264" y="30430"/>
                    <a:pt x="9282" y="30026"/>
                    <a:pt x="8353" y="29529"/>
                  </a:cubicBezTo>
                  <a:cubicBezTo>
                    <a:pt x="3264" y="26797"/>
                    <a:pt x="102" y="21512"/>
                    <a:pt x="102" y="15739"/>
                  </a:cubicBezTo>
                  <a:cubicBezTo>
                    <a:pt x="102" y="14340"/>
                    <a:pt x="287" y="12954"/>
                    <a:pt x="651" y="11622"/>
                  </a:cubicBezTo>
                  <a:cubicBezTo>
                    <a:pt x="1481" y="8564"/>
                    <a:pt x="3203" y="5863"/>
                    <a:pt x="5632" y="3808"/>
                  </a:cubicBezTo>
                  <a:cubicBezTo>
                    <a:pt x="5952" y="3536"/>
                    <a:pt x="6298" y="3263"/>
                    <a:pt x="6661" y="3003"/>
                  </a:cubicBezTo>
                  <a:cubicBezTo>
                    <a:pt x="8717" y="1537"/>
                    <a:pt x="11122" y="581"/>
                    <a:pt x="13615" y="242"/>
                  </a:cubicBezTo>
                  <a:cubicBezTo>
                    <a:pt x="14308" y="148"/>
                    <a:pt x="15021" y="97"/>
                    <a:pt x="15741" y="97"/>
                  </a:cubicBezTo>
                  <a:close/>
                  <a:moveTo>
                    <a:pt x="15741" y="0"/>
                  </a:moveTo>
                  <a:cubicBezTo>
                    <a:pt x="15017" y="0"/>
                    <a:pt x="14298" y="47"/>
                    <a:pt x="13601" y="145"/>
                  </a:cubicBezTo>
                  <a:cubicBezTo>
                    <a:pt x="11092" y="485"/>
                    <a:pt x="8670" y="1443"/>
                    <a:pt x="6601" y="2923"/>
                  </a:cubicBezTo>
                  <a:cubicBezTo>
                    <a:pt x="6237" y="3185"/>
                    <a:pt x="5888" y="3455"/>
                    <a:pt x="5565" y="3730"/>
                  </a:cubicBezTo>
                  <a:cubicBezTo>
                    <a:pt x="3123" y="5799"/>
                    <a:pt x="1390" y="8521"/>
                    <a:pt x="553" y="11595"/>
                  </a:cubicBezTo>
                  <a:cubicBezTo>
                    <a:pt x="186" y="12934"/>
                    <a:pt x="1" y="14330"/>
                    <a:pt x="1" y="15739"/>
                  </a:cubicBezTo>
                  <a:cubicBezTo>
                    <a:pt x="1" y="21549"/>
                    <a:pt x="3183" y="26868"/>
                    <a:pt x="8307" y="29616"/>
                  </a:cubicBezTo>
                  <a:cubicBezTo>
                    <a:pt x="9238" y="30117"/>
                    <a:pt x="10227" y="30527"/>
                    <a:pt x="11243" y="30830"/>
                  </a:cubicBezTo>
                  <a:cubicBezTo>
                    <a:pt x="12693" y="31260"/>
                    <a:pt x="14207" y="31479"/>
                    <a:pt x="15741" y="31479"/>
                  </a:cubicBezTo>
                  <a:cubicBezTo>
                    <a:pt x="19195" y="31479"/>
                    <a:pt x="22472" y="30383"/>
                    <a:pt x="25220" y="28307"/>
                  </a:cubicBezTo>
                  <a:cubicBezTo>
                    <a:pt x="25570" y="28045"/>
                    <a:pt x="25910" y="27765"/>
                    <a:pt x="26233" y="27476"/>
                  </a:cubicBezTo>
                  <a:cubicBezTo>
                    <a:pt x="26660" y="27096"/>
                    <a:pt x="27067" y="26689"/>
                    <a:pt x="27441" y="26272"/>
                  </a:cubicBezTo>
                  <a:cubicBezTo>
                    <a:pt x="30047" y="23379"/>
                    <a:pt x="31484" y="19639"/>
                    <a:pt x="31484" y="15739"/>
                  </a:cubicBezTo>
                  <a:cubicBezTo>
                    <a:pt x="31484" y="12460"/>
                    <a:pt x="30485" y="9314"/>
                    <a:pt x="28591" y="6647"/>
                  </a:cubicBezTo>
                  <a:cubicBezTo>
                    <a:pt x="27296" y="4817"/>
                    <a:pt x="25661" y="3317"/>
                    <a:pt x="23736" y="2180"/>
                  </a:cubicBezTo>
                  <a:cubicBezTo>
                    <a:pt x="22923" y="1696"/>
                    <a:pt x="22055" y="1285"/>
                    <a:pt x="21160" y="955"/>
                  </a:cubicBezTo>
                  <a:cubicBezTo>
                    <a:pt x="19428" y="319"/>
                    <a:pt x="17605" y="0"/>
                    <a:pt x="157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5736472" y="3441313"/>
              <a:ext cx="611895" cy="1408188"/>
            </a:xfrm>
            <a:custGeom>
              <a:rect b="b" l="l" r="r" t="t"/>
              <a:pathLst>
                <a:path extrusionOk="0" h="18015" w="7828">
                  <a:moveTo>
                    <a:pt x="88" y="1"/>
                  </a:moveTo>
                  <a:lnTo>
                    <a:pt x="51" y="35"/>
                  </a:lnTo>
                  <a:lnTo>
                    <a:pt x="1" y="35"/>
                  </a:lnTo>
                  <a:lnTo>
                    <a:pt x="1" y="55"/>
                  </a:lnTo>
                  <a:lnTo>
                    <a:pt x="41" y="142"/>
                  </a:lnTo>
                  <a:cubicBezTo>
                    <a:pt x="226" y="603"/>
                    <a:pt x="414" y="1077"/>
                    <a:pt x="828" y="1347"/>
                  </a:cubicBezTo>
                  <a:cubicBezTo>
                    <a:pt x="1171" y="1570"/>
                    <a:pt x="1581" y="1593"/>
                    <a:pt x="1986" y="1593"/>
                  </a:cubicBezTo>
                  <a:cubicBezTo>
                    <a:pt x="2038" y="1593"/>
                    <a:pt x="2089" y="1592"/>
                    <a:pt x="2140" y="1592"/>
                  </a:cubicBezTo>
                  <a:cubicBezTo>
                    <a:pt x="2196" y="1591"/>
                    <a:pt x="2252" y="1591"/>
                    <a:pt x="2309" y="1591"/>
                  </a:cubicBezTo>
                  <a:cubicBezTo>
                    <a:pt x="2481" y="1591"/>
                    <a:pt x="2654" y="1596"/>
                    <a:pt x="2819" y="1619"/>
                  </a:cubicBezTo>
                  <a:cubicBezTo>
                    <a:pt x="3421" y="1703"/>
                    <a:pt x="3986" y="2049"/>
                    <a:pt x="4333" y="2547"/>
                  </a:cubicBezTo>
                  <a:cubicBezTo>
                    <a:pt x="4390" y="2634"/>
                    <a:pt x="4447" y="2726"/>
                    <a:pt x="4502" y="2816"/>
                  </a:cubicBezTo>
                  <a:cubicBezTo>
                    <a:pt x="4639" y="3048"/>
                    <a:pt x="4784" y="3291"/>
                    <a:pt x="5016" y="3446"/>
                  </a:cubicBezTo>
                  <a:cubicBezTo>
                    <a:pt x="5097" y="3502"/>
                    <a:pt x="5191" y="3543"/>
                    <a:pt x="5278" y="3583"/>
                  </a:cubicBezTo>
                  <a:cubicBezTo>
                    <a:pt x="5396" y="3640"/>
                    <a:pt x="5511" y="3691"/>
                    <a:pt x="5601" y="3775"/>
                  </a:cubicBezTo>
                  <a:cubicBezTo>
                    <a:pt x="5847" y="3997"/>
                    <a:pt x="5870" y="4370"/>
                    <a:pt x="5864" y="4707"/>
                  </a:cubicBezTo>
                  <a:cubicBezTo>
                    <a:pt x="5847" y="5477"/>
                    <a:pt x="5742" y="6254"/>
                    <a:pt x="5554" y="7014"/>
                  </a:cubicBezTo>
                  <a:cubicBezTo>
                    <a:pt x="5520" y="7149"/>
                    <a:pt x="5483" y="7281"/>
                    <a:pt x="5446" y="7415"/>
                  </a:cubicBezTo>
                  <a:cubicBezTo>
                    <a:pt x="5339" y="7812"/>
                    <a:pt x="5224" y="8225"/>
                    <a:pt x="5188" y="8643"/>
                  </a:cubicBezTo>
                  <a:cubicBezTo>
                    <a:pt x="5100" y="9622"/>
                    <a:pt x="5514" y="10415"/>
                    <a:pt x="6415" y="11001"/>
                  </a:cubicBezTo>
                  <a:cubicBezTo>
                    <a:pt x="6590" y="11115"/>
                    <a:pt x="6812" y="11260"/>
                    <a:pt x="6883" y="11471"/>
                  </a:cubicBezTo>
                  <a:cubicBezTo>
                    <a:pt x="6910" y="11546"/>
                    <a:pt x="6916" y="11623"/>
                    <a:pt x="6924" y="11707"/>
                  </a:cubicBezTo>
                  <a:cubicBezTo>
                    <a:pt x="6927" y="11771"/>
                    <a:pt x="6933" y="11835"/>
                    <a:pt x="6947" y="11899"/>
                  </a:cubicBezTo>
                  <a:cubicBezTo>
                    <a:pt x="6991" y="12108"/>
                    <a:pt x="7118" y="12282"/>
                    <a:pt x="7242" y="12454"/>
                  </a:cubicBezTo>
                  <a:cubicBezTo>
                    <a:pt x="7384" y="12645"/>
                    <a:pt x="7515" y="12827"/>
                    <a:pt x="7529" y="13046"/>
                  </a:cubicBezTo>
                  <a:cubicBezTo>
                    <a:pt x="7539" y="13177"/>
                    <a:pt x="7502" y="13302"/>
                    <a:pt x="7465" y="13437"/>
                  </a:cubicBezTo>
                  <a:cubicBezTo>
                    <a:pt x="7448" y="13497"/>
                    <a:pt x="7431" y="13561"/>
                    <a:pt x="7418" y="13621"/>
                  </a:cubicBezTo>
                  <a:cubicBezTo>
                    <a:pt x="7351" y="13921"/>
                    <a:pt x="7388" y="14233"/>
                    <a:pt x="7418" y="14509"/>
                  </a:cubicBezTo>
                  <a:cubicBezTo>
                    <a:pt x="7435" y="14651"/>
                    <a:pt x="7448" y="14782"/>
                    <a:pt x="7465" y="14913"/>
                  </a:cubicBezTo>
                  <a:cubicBezTo>
                    <a:pt x="7522" y="15421"/>
                    <a:pt x="7573" y="15859"/>
                    <a:pt x="7586" y="16424"/>
                  </a:cubicBezTo>
                  <a:cubicBezTo>
                    <a:pt x="7596" y="16868"/>
                    <a:pt x="7613" y="17254"/>
                    <a:pt x="7636" y="17607"/>
                  </a:cubicBezTo>
                  <a:cubicBezTo>
                    <a:pt x="7643" y="17752"/>
                    <a:pt x="7657" y="17904"/>
                    <a:pt x="7754" y="18014"/>
                  </a:cubicBezTo>
                  <a:lnTo>
                    <a:pt x="7828" y="17950"/>
                  </a:lnTo>
                  <a:cubicBezTo>
                    <a:pt x="7754" y="17860"/>
                    <a:pt x="7741" y="17728"/>
                    <a:pt x="7737" y="17601"/>
                  </a:cubicBezTo>
                  <a:cubicBezTo>
                    <a:pt x="7714" y="17247"/>
                    <a:pt x="7697" y="16860"/>
                    <a:pt x="7687" y="16420"/>
                  </a:cubicBezTo>
                  <a:cubicBezTo>
                    <a:pt x="7674" y="15851"/>
                    <a:pt x="7623" y="15410"/>
                    <a:pt x="7562" y="14899"/>
                  </a:cubicBezTo>
                  <a:cubicBezTo>
                    <a:pt x="7549" y="14772"/>
                    <a:pt x="7532" y="14637"/>
                    <a:pt x="7519" y="14496"/>
                  </a:cubicBezTo>
                  <a:cubicBezTo>
                    <a:pt x="7489" y="14230"/>
                    <a:pt x="7455" y="13927"/>
                    <a:pt x="7515" y="13645"/>
                  </a:cubicBezTo>
                  <a:cubicBezTo>
                    <a:pt x="7529" y="13584"/>
                    <a:pt x="7545" y="13524"/>
                    <a:pt x="7562" y="13463"/>
                  </a:cubicBezTo>
                  <a:cubicBezTo>
                    <a:pt x="7599" y="13328"/>
                    <a:pt x="7640" y="13187"/>
                    <a:pt x="7630" y="13043"/>
                  </a:cubicBezTo>
                  <a:cubicBezTo>
                    <a:pt x="7616" y="12794"/>
                    <a:pt x="7469" y="12592"/>
                    <a:pt x="7323" y="12393"/>
                  </a:cubicBezTo>
                  <a:cubicBezTo>
                    <a:pt x="7206" y="12232"/>
                    <a:pt x="7085" y="12067"/>
                    <a:pt x="7045" y="11878"/>
                  </a:cubicBezTo>
                  <a:cubicBezTo>
                    <a:pt x="7034" y="11822"/>
                    <a:pt x="7028" y="11761"/>
                    <a:pt x="7025" y="11701"/>
                  </a:cubicBezTo>
                  <a:cubicBezTo>
                    <a:pt x="7014" y="11613"/>
                    <a:pt x="7008" y="11526"/>
                    <a:pt x="6980" y="11442"/>
                  </a:cubicBezTo>
                  <a:cubicBezTo>
                    <a:pt x="6896" y="11192"/>
                    <a:pt x="6661" y="11041"/>
                    <a:pt x="6469" y="10917"/>
                  </a:cubicBezTo>
                  <a:cubicBezTo>
                    <a:pt x="5591" y="10344"/>
                    <a:pt x="5204" y="9605"/>
                    <a:pt x="5289" y="8653"/>
                  </a:cubicBezTo>
                  <a:cubicBezTo>
                    <a:pt x="5325" y="8242"/>
                    <a:pt x="5436" y="7835"/>
                    <a:pt x="5544" y="7442"/>
                  </a:cubicBezTo>
                  <a:cubicBezTo>
                    <a:pt x="5581" y="7307"/>
                    <a:pt x="5618" y="7172"/>
                    <a:pt x="5652" y="7038"/>
                  </a:cubicBezTo>
                  <a:cubicBezTo>
                    <a:pt x="5843" y="6271"/>
                    <a:pt x="5948" y="5487"/>
                    <a:pt x="5964" y="4707"/>
                  </a:cubicBezTo>
                  <a:cubicBezTo>
                    <a:pt x="5971" y="4370"/>
                    <a:pt x="5948" y="3950"/>
                    <a:pt x="5668" y="3701"/>
                  </a:cubicBezTo>
                  <a:cubicBezTo>
                    <a:pt x="5567" y="3607"/>
                    <a:pt x="5440" y="3550"/>
                    <a:pt x="5319" y="3493"/>
                  </a:cubicBezTo>
                  <a:cubicBezTo>
                    <a:pt x="5235" y="3455"/>
                    <a:pt x="5147" y="3415"/>
                    <a:pt x="5070" y="3361"/>
                  </a:cubicBezTo>
                  <a:cubicBezTo>
                    <a:pt x="4858" y="3220"/>
                    <a:pt x="4727" y="2998"/>
                    <a:pt x="4589" y="2766"/>
                  </a:cubicBezTo>
                  <a:cubicBezTo>
                    <a:pt x="4531" y="2675"/>
                    <a:pt x="4477" y="2581"/>
                    <a:pt x="4414" y="2490"/>
                  </a:cubicBezTo>
                  <a:cubicBezTo>
                    <a:pt x="4053" y="1968"/>
                    <a:pt x="3465" y="1605"/>
                    <a:pt x="2833" y="1518"/>
                  </a:cubicBezTo>
                  <a:cubicBezTo>
                    <a:pt x="2663" y="1495"/>
                    <a:pt x="2486" y="1490"/>
                    <a:pt x="2311" y="1490"/>
                  </a:cubicBezTo>
                  <a:cubicBezTo>
                    <a:pt x="2254" y="1490"/>
                    <a:pt x="2197" y="1490"/>
                    <a:pt x="2140" y="1491"/>
                  </a:cubicBezTo>
                  <a:cubicBezTo>
                    <a:pt x="2087" y="1492"/>
                    <a:pt x="2033" y="1492"/>
                    <a:pt x="1980" y="1492"/>
                  </a:cubicBezTo>
                  <a:cubicBezTo>
                    <a:pt x="1579" y="1492"/>
                    <a:pt x="1203" y="1470"/>
                    <a:pt x="881" y="1262"/>
                  </a:cubicBezTo>
                  <a:cubicBezTo>
                    <a:pt x="498" y="1010"/>
                    <a:pt x="313" y="549"/>
                    <a:pt x="135" y="105"/>
                  </a:cubicBezTo>
                  <a:lnTo>
                    <a:pt x="102" y="18"/>
                  </a:lnTo>
                  <a:lnTo>
                    <a:pt x="98" y="21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5859195" y="2551298"/>
              <a:ext cx="1085590" cy="2393880"/>
            </a:xfrm>
            <a:custGeom>
              <a:rect b="b" l="l" r="r" t="t"/>
              <a:pathLst>
                <a:path extrusionOk="0" h="30625" w="13888">
                  <a:moveTo>
                    <a:pt x="11539" y="0"/>
                  </a:moveTo>
                  <a:lnTo>
                    <a:pt x="11442" y="17"/>
                  </a:lnTo>
                  <a:cubicBezTo>
                    <a:pt x="11459" y="148"/>
                    <a:pt x="11489" y="283"/>
                    <a:pt x="11516" y="413"/>
                  </a:cubicBezTo>
                  <a:cubicBezTo>
                    <a:pt x="11600" y="807"/>
                    <a:pt x="11681" y="1180"/>
                    <a:pt x="11496" y="1507"/>
                  </a:cubicBezTo>
                  <a:cubicBezTo>
                    <a:pt x="11388" y="1695"/>
                    <a:pt x="11207" y="1823"/>
                    <a:pt x="11011" y="1961"/>
                  </a:cubicBezTo>
                  <a:cubicBezTo>
                    <a:pt x="10839" y="2082"/>
                    <a:pt x="10662" y="2207"/>
                    <a:pt x="10537" y="2382"/>
                  </a:cubicBezTo>
                  <a:cubicBezTo>
                    <a:pt x="10403" y="2576"/>
                    <a:pt x="10345" y="2806"/>
                    <a:pt x="10291" y="3028"/>
                  </a:cubicBezTo>
                  <a:cubicBezTo>
                    <a:pt x="10258" y="3175"/>
                    <a:pt x="10221" y="3327"/>
                    <a:pt x="10160" y="3464"/>
                  </a:cubicBezTo>
                  <a:cubicBezTo>
                    <a:pt x="9841" y="4198"/>
                    <a:pt x="8976" y="4440"/>
                    <a:pt x="8048" y="4645"/>
                  </a:cubicBezTo>
                  <a:cubicBezTo>
                    <a:pt x="7287" y="4813"/>
                    <a:pt x="6661" y="5144"/>
                    <a:pt x="6184" y="5621"/>
                  </a:cubicBezTo>
                  <a:cubicBezTo>
                    <a:pt x="6020" y="5785"/>
                    <a:pt x="5882" y="5967"/>
                    <a:pt x="5750" y="6146"/>
                  </a:cubicBezTo>
                  <a:cubicBezTo>
                    <a:pt x="5518" y="6456"/>
                    <a:pt x="5299" y="6748"/>
                    <a:pt x="4943" y="6940"/>
                  </a:cubicBezTo>
                  <a:cubicBezTo>
                    <a:pt x="4893" y="6970"/>
                    <a:pt x="4842" y="6993"/>
                    <a:pt x="4792" y="7021"/>
                  </a:cubicBezTo>
                  <a:cubicBezTo>
                    <a:pt x="4671" y="7081"/>
                    <a:pt x="4549" y="7142"/>
                    <a:pt x="4441" y="7229"/>
                  </a:cubicBezTo>
                  <a:cubicBezTo>
                    <a:pt x="3739" y="7821"/>
                    <a:pt x="4088" y="9055"/>
                    <a:pt x="4256" y="9648"/>
                  </a:cubicBezTo>
                  <a:cubicBezTo>
                    <a:pt x="4327" y="9910"/>
                    <a:pt x="4411" y="10210"/>
                    <a:pt x="4365" y="10492"/>
                  </a:cubicBezTo>
                  <a:cubicBezTo>
                    <a:pt x="4354" y="10549"/>
                    <a:pt x="4327" y="10654"/>
                    <a:pt x="4256" y="10684"/>
                  </a:cubicBezTo>
                  <a:cubicBezTo>
                    <a:pt x="4242" y="10688"/>
                    <a:pt x="4228" y="10691"/>
                    <a:pt x="4214" y="10691"/>
                  </a:cubicBezTo>
                  <a:cubicBezTo>
                    <a:pt x="4198" y="10691"/>
                    <a:pt x="4182" y="10688"/>
                    <a:pt x="4166" y="10680"/>
                  </a:cubicBezTo>
                  <a:cubicBezTo>
                    <a:pt x="4078" y="10643"/>
                    <a:pt x="4005" y="10516"/>
                    <a:pt x="3967" y="10418"/>
                  </a:cubicBezTo>
                  <a:cubicBezTo>
                    <a:pt x="3907" y="10263"/>
                    <a:pt x="3853" y="10105"/>
                    <a:pt x="3795" y="9943"/>
                  </a:cubicBezTo>
                  <a:cubicBezTo>
                    <a:pt x="3517" y="9153"/>
                    <a:pt x="3230" y="8333"/>
                    <a:pt x="2584" y="7794"/>
                  </a:cubicBezTo>
                  <a:cubicBezTo>
                    <a:pt x="2393" y="7635"/>
                    <a:pt x="2107" y="7452"/>
                    <a:pt x="1790" y="7452"/>
                  </a:cubicBezTo>
                  <a:cubicBezTo>
                    <a:pt x="1751" y="7452"/>
                    <a:pt x="1712" y="7455"/>
                    <a:pt x="1673" y="7461"/>
                  </a:cubicBezTo>
                  <a:cubicBezTo>
                    <a:pt x="1347" y="7508"/>
                    <a:pt x="1098" y="7757"/>
                    <a:pt x="946" y="7959"/>
                  </a:cubicBezTo>
                  <a:cubicBezTo>
                    <a:pt x="664" y="8333"/>
                    <a:pt x="502" y="8773"/>
                    <a:pt x="368" y="9196"/>
                  </a:cubicBezTo>
                  <a:cubicBezTo>
                    <a:pt x="170" y="9829"/>
                    <a:pt x="1" y="10562"/>
                    <a:pt x="280" y="11199"/>
                  </a:cubicBezTo>
                  <a:cubicBezTo>
                    <a:pt x="415" y="11511"/>
                    <a:pt x="732" y="11881"/>
                    <a:pt x="1176" y="11891"/>
                  </a:cubicBezTo>
                  <a:cubicBezTo>
                    <a:pt x="1181" y="11892"/>
                    <a:pt x="1186" y="11892"/>
                    <a:pt x="1192" y="11892"/>
                  </a:cubicBezTo>
                  <a:cubicBezTo>
                    <a:pt x="1405" y="11892"/>
                    <a:pt x="1626" y="11769"/>
                    <a:pt x="1757" y="11582"/>
                  </a:cubicBezTo>
                  <a:cubicBezTo>
                    <a:pt x="1868" y="11421"/>
                    <a:pt x="1898" y="11235"/>
                    <a:pt x="1838" y="11078"/>
                  </a:cubicBezTo>
                  <a:cubicBezTo>
                    <a:pt x="1781" y="10929"/>
                    <a:pt x="1666" y="10811"/>
                    <a:pt x="1555" y="10697"/>
                  </a:cubicBezTo>
                  <a:cubicBezTo>
                    <a:pt x="1411" y="10553"/>
                    <a:pt x="1272" y="10412"/>
                    <a:pt x="1300" y="10236"/>
                  </a:cubicBezTo>
                  <a:lnTo>
                    <a:pt x="1303" y="10210"/>
                  </a:lnTo>
                  <a:lnTo>
                    <a:pt x="1286" y="10193"/>
                  </a:lnTo>
                  <a:cubicBezTo>
                    <a:pt x="1280" y="10185"/>
                    <a:pt x="1269" y="10173"/>
                    <a:pt x="1269" y="10165"/>
                  </a:cubicBezTo>
                  <a:cubicBezTo>
                    <a:pt x="1280" y="10122"/>
                    <a:pt x="1411" y="10068"/>
                    <a:pt x="1485" y="10038"/>
                  </a:cubicBezTo>
                  <a:lnTo>
                    <a:pt x="1499" y="10031"/>
                  </a:lnTo>
                  <a:cubicBezTo>
                    <a:pt x="1538" y="10014"/>
                    <a:pt x="1579" y="10008"/>
                    <a:pt x="1620" y="10008"/>
                  </a:cubicBezTo>
                  <a:cubicBezTo>
                    <a:pt x="1719" y="10008"/>
                    <a:pt x="1819" y="10048"/>
                    <a:pt x="1895" y="10089"/>
                  </a:cubicBezTo>
                  <a:cubicBezTo>
                    <a:pt x="1935" y="10109"/>
                    <a:pt x="1976" y="10132"/>
                    <a:pt x="2013" y="10156"/>
                  </a:cubicBezTo>
                  <a:cubicBezTo>
                    <a:pt x="2107" y="10210"/>
                    <a:pt x="2205" y="10266"/>
                    <a:pt x="2316" y="10294"/>
                  </a:cubicBezTo>
                  <a:cubicBezTo>
                    <a:pt x="2410" y="10320"/>
                    <a:pt x="2511" y="10324"/>
                    <a:pt x="2605" y="10327"/>
                  </a:cubicBezTo>
                  <a:cubicBezTo>
                    <a:pt x="2659" y="10331"/>
                    <a:pt x="2716" y="10331"/>
                    <a:pt x="2770" y="10337"/>
                  </a:cubicBezTo>
                  <a:cubicBezTo>
                    <a:pt x="2847" y="10347"/>
                    <a:pt x="3036" y="10384"/>
                    <a:pt x="3099" y="10525"/>
                  </a:cubicBezTo>
                  <a:cubicBezTo>
                    <a:pt x="3143" y="10634"/>
                    <a:pt x="3113" y="10764"/>
                    <a:pt x="3002" y="10943"/>
                  </a:cubicBezTo>
                  <a:cubicBezTo>
                    <a:pt x="2968" y="10997"/>
                    <a:pt x="2935" y="11050"/>
                    <a:pt x="2898" y="11104"/>
                  </a:cubicBezTo>
                  <a:cubicBezTo>
                    <a:pt x="2642" y="11497"/>
                    <a:pt x="2349" y="11945"/>
                    <a:pt x="2682" y="12416"/>
                  </a:cubicBezTo>
                  <a:cubicBezTo>
                    <a:pt x="2773" y="12547"/>
                    <a:pt x="2887" y="12655"/>
                    <a:pt x="2999" y="12759"/>
                  </a:cubicBezTo>
                  <a:cubicBezTo>
                    <a:pt x="3109" y="12863"/>
                    <a:pt x="3221" y="12968"/>
                    <a:pt x="3305" y="13089"/>
                  </a:cubicBezTo>
                  <a:cubicBezTo>
                    <a:pt x="3379" y="13197"/>
                    <a:pt x="3436" y="13321"/>
                    <a:pt x="3493" y="13442"/>
                  </a:cubicBezTo>
                  <a:cubicBezTo>
                    <a:pt x="3577" y="13627"/>
                    <a:pt x="3665" y="13815"/>
                    <a:pt x="3816" y="13960"/>
                  </a:cubicBezTo>
                  <a:cubicBezTo>
                    <a:pt x="3989" y="14120"/>
                    <a:pt x="4235" y="14203"/>
                    <a:pt x="4517" y="14203"/>
                  </a:cubicBezTo>
                  <a:cubicBezTo>
                    <a:pt x="4685" y="14203"/>
                    <a:pt x="4865" y="14174"/>
                    <a:pt x="5051" y="14115"/>
                  </a:cubicBezTo>
                  <a:cubicBezTo>
                    <a:pt x="5212" y="14061"/>
                    <a:pt x="5370" y="13994"/>
                    <a:pt x="5525" y="13927"/>
                  </a:cubicBezTo>
                  <a:cubicBezTo>
                    <a:pt x="5747" y="13832"/>
                    <a:pt x="5979" y="13735"/>
                    <a:pt x="6217" y="13688"/>
                  </a:cubicBezTo>
                  <a:cubicBezTo>
                    <a:pt x="6338" y="13664"/>
                    <a:pt x="6457" y="13653"/>
                    <a:pt x="6573" y="13653"/>
                  </a:cubicBezTo>
                  <a:cubicBezTo>
                    <a:pt x="7042" y="13653"/>
                    <a:pt x="7466" y="13826"/>
                    <a:pt x="7765" y="13987"/>
                  </a:cubicBezTo>
                  <a:cubicBezTo>
                    <a:pt x="7970" y="14098"/>
                    <a:pt x="8166" y="14212"/>
                    <a:pt x="8354" y="14320"/>
                  </a:cubicBezTo>
                  <a:cubicBezTo>
                    <a:pt x="9003" y="14700"/>
                    <a:pt x="9619" y="15057"/>
                    <a:pt x="10460" y="15198"/>
                  </a:cubicBezTo>
                  <a:cubicBezTo>
                    <a:pt x="10584" y="15218"/>
                    <a:pt x="10709" y="15239"/>
                    <a:pt x="10836" y="15259"/>
                  </a:cubicBezTo>
                  <a:cubicBezTo>
                    <a:pt x="11432" y="15349"/>
                    <a:pt x="12050" y="15447"/>
                    <a:pt x="12592" y="15720"/>
                  </a:cubicBezTo>
                  <a:cubicBezTo>
                    <a:pt x="13201" y="16023"/>
                    <a:pt x="13783" y="16664"/>
                    <a:pt x="13710" y="17411"/>
                  </a:cubicBezTo>
                  <a:cubicBezTo>
                    <a:pt x="13685" y="17637"/>
                    <a:pt x="13605" y="17855"/>
                    <a:pt x="13524" y="18071"/>
                  </a:cubicBezTo>
                  <a:cubicBezTo>
                    <a:pt x="13437" y="18310"/>
                    <a:pt x="13342" y="18555"/>
                    <a:pt x="13333" y="18818"/>
                  </a:cubicBezTo>
                  <a:cubicBezTo>
                    <a:pt x="13322" y="19033"/>
                    <a:pt x="13366" y="19245"/>
                    <a:pt x="13407" y="19450"/>
                  </a:cubicBezTo>
                  <a:cubicBezTo>
                    <a:pt x="13430" y="19561"/>
                    <a:pt x="13454" y="19676"/>
                    <a:pt x="13471" y="19790"/>
                  </a:cubicBezTo>
                  <a:cubicBezTo>
                    <a:pt x="13517" y="20163"/>
                    <a:pt x="13423" y="20479"/>
                    <a:pt x="13218" y="20631"/>
                  </a:cubicBezTo>
                  <a:cubicBezTo>
                    <a:pt x="13178" y="20661"/>
                    <a:pt x="13137" y="20685"/>
                    <a:pt x="13090" y="20708"/>
                  </a:cubicBezTo>
                  <a:cubicBezTo>
                    <a:pt x="13047" y="20735"/>
                    <a:pt x="12999" y="20758"/>
                    <a:pt x="12955" y="20792"/>
                  </a:cubicBezTo>
                  <a:cubicBezTo>
                    <a:pt x="12643" y="21024"/>
                    <a:pt x="12633" y="21428"/>
                    <a:pt x="12623" y="21815"/>
                  </a:cubicBezTo>
                  <a:cubicBezTo>
                    <a:pt x="12620" y="21966"/>
                    <a:pt x="12616" y="22124"/>
                    <a:pt x="12592" y="22269"/>
                  </a:cubicBezTo>
                  <a:cubicBezTo>
                    <a:pt x="12515" y="22770"/>
                    <a:pt x="12189" y="23177"/>
                    <a:pt x="11876" y="23567"/>
                  </a:cubicBezTo>
                  <a:cubicBezTo>
                    <a:pt x="11765" y="23708"/>
                    <a:pt x="11651" y="23850"/>
                    <a:pt x="11546" y="23995"/>
                  </a:cubicBezTo>
                  <a:cubicBezTo>
                    <a:pt x="11227" y="24455"/>
                    <a:pt x="11187" y="24903"/>
                    <a:pt x="11142" y="25374"/>
                  </a:cubicBezTo>
                  <a:cubicBezTo>
                    <a:pt x="11119" y="25643"/>
                    <a:pt x="11095" y="25922"/>
                    <a:pt x="11015" y="26211"/>
                  </a:cubicBezTo>
                  <a:cubicBezTo>
                    <a:pt x="10897" y="26642"/>
                    <a:pt x="10597" y="26998"/>
                    <a:pt x="10308" y="27345"/>
                  </a:cubicBezTo>
                  <a:cubicBezTo>
                    <a:pt x="10039" y="27664"/>
                    <a:pt x="9760" y="27998"/>
                    <a:pt x="9616" y="28398"/>
                  </a:cubicBezTo>
                  <a:cubicBezTo>
                    <a:pt x="9507" y="28694"/>
                    <a:pt x="9474" y="29024"/>
                    <a:pt x="9440" y="29344"/>
                  </a:cubicBezTo>
                  <a:cubicBezTo>
                    <a:pt x="9394" y="29804"/>
                    <a:pt x="9350" y="30241"/>
                    <a:pt x="9097" y="30564"/>
                  </a:cubicBezTo>
                  <a:lnTo>
                    <a:pt x="9178" y="30625"/>
                  </a:lnTo>
                  <a:cubicBezTo>
                    <a:pt x="9447" y="30282"/>
                    <a:pt x="9494" y="29811"/>
                    <a:pt x="9541" y="29353"/>
                  </a:cubicBezTo>
                  <a:cubicBezTo>
                    <a:pt x="9575" y="29041"/>
                    <a:pt x="9605" y="28718"/>
                    <a:pt x="9709" y="28431"/>
                  </a:cubicBezTo>
                  <a:cubicBezTo>
                    <a:pt x="9847" y="28052"/>
                    <a:pt x="10120" y="27725"/>
                    <a:pt x="10386" y="27409"/>
                  </a:cubicBezTo>
                  <a:cubicBezTo>
                    <a:pt x="10682" y="27056"/>
                    <a:pt x="10988" y="26689"/>
                    <a:pt x="11112" y="26239"/>
                  </a:cubicBezTo>
                  <a:cubicBezTo>
                    <a:pt x="11196" y="25939"/>
                    <a:pt x="11220" y="25657"/>
                    <a:pt x="11243" y="25384"/>
                  </a:cubicBezTo>
                  <a:cubicBezTo>
                    <a:pt x="11283" y="24923"/>
                    <a:pt x="11324" y="24489"/>
                    <a:pt x="11631" y="24052"/>
                  </a:cubicBezTo>
                  <a:cubicBezTo>
                    <a:pt x="11732" y="23910"/>
                    <a:pt x="11842" y="23769"/>
                    <a:pt x="11954" y="23632"/>
                  </a:cubicBezTo>
                  <a:cubicBezTo>
                    <a:pt x="12277" y="23231"/>
                    <a:pt x="12609" y="22814"/>
                    <a:pt x="12693" y="22283"/>
                  </a:cubicBezTo>
                  <a:cubicBezTo>
                    <a:pt x="12717" y="22134"/>
                    <a:pt x="12721" y="21973"/>
                    <a:pt x="12724" y="21818"/>
                  </a:cubicBezTo>
                  <a:cubicBezTo>
                    <a:pt x="12733" y="21435"/>
                    <a:pt x="12744" y="21075"/>
                    <a:pt x="13016" y="20873"/>
                  </a:cubicBezTo>
                  <a:cubicBezTo>
                    <a:pt x="13053" y="20846"/>
                    <a:pt x="13097" y="20822"/>
                    <a:pt x="13140" y="20799"/>
                  </a:cubicBezTo>
                  <a:cubicBezTo>
                    <a:pt x="13185" y="20772"/>
                    <a:pt x="13235" y="20745"/>
                    <a:pt x="13278" y="20712"/>
                  </a:cubicBezTo>
                  <a:cubicBezTo>
                    <a:pt x="13618" y="20459"/>
                    <a:pt x="13595" y="19974"/>
                    <a:pt x="13568" y="19777"/>
                  </a:cubicBezTo>
                  <a:cubicBezTo>
                    <a:pt x="13555" y="19659"/>
                    <a:pt x="13531" y="19541"/>
                    <a:pt x="13508" y="19430"/>
                  </a:cubicBezTo>
                  <a:cubicBezTo>
                    <a:pt x="13463" y="19221"/>
                    <a:pt x="13423" y="19023"/>
                    <a:pt x="13430" y="18821"/>
                  </a:cubicBezTo>
                  <a:cubicBezTo>
                    <a:pt x="13443" y="18575"/>
                    <a:pt x="13528" y="18347"/>
                    <a:pt x="13618" y="18105"/>
                  </a:cubicBezTo>
                  <a:cubicBezTo>
                    <a:pt x="13702" y="17886"/>
                    <a:pt x="13786" y="17661"/>
                    <a:pt x="13810" y="17422"/>
                  </a:cubicBezTo>
                  <a:cubicBezTo>
                    <a:pt x="13887" y="16628"/>
                    <a:pt x="13275" y="15948"/>
                    <a:pt x="12636" y="15629"/>
                  </a:cubicBezTo>
                  <a:cubicBezTo>
                    <a:pt x="12081" y="15349"/>
                    <a:pt x="11455" y="15252"/>
                    <a:pt x="10850" y="15158"/>
                  </a:cubicBezTo>
                  <a:cubicBezTo>
                    <a:pt x="10726" y="15138"/>
                    <a:pt x="10601" y="15121"/>
                    <a:pt x="10476" y="15097"/>
                  </a:cubicBezTo>
                  <a:cubicBezTo>
                    <a:pt x="9653" y="14962"/>
                    <a:pt x="9074" y="14626"/>
                    <a:pt x="8405" y="14236"/>
                  </a:cubicBezTo>
                  <a:cubicBezTo>
                    <a:pt x="8216" y="14125"/>
                    <a:pt x="8021" y="14011"/>
                    <a:pt x="7812" y="13899"/>
                  </a:cubicBezTo>
                  <a:cubicBezTo>
                    <a:pt x="7502" y="13730"/>
                    <a:pt x="7060" y="13551"/>
                    <a:pt x="6569" y="13551"/>
                  </a:cubicBezTo>
                  <a:cubicBezTo>
                    <a:pt x="6448" y="13551"/>
                    <a:pt x="6323" y="13562"/>
                    <a:pt x="6197" y="13587"/>
                  </a:cubicBezTo>
                  <a:cubicBezTo>
                    <a:pt x="5949" y="13637"/>
                    <a:pt x="5713" y="13738"/>
                    <a:pt x="5484" y="13835"/>
                  </a:cubicBezTo>
                  <a:cubicBezTo>
                    <a:pt x="5333" y="13899"/>
                    <a:pt x="5178" y="13967"/>
                    <a:pt x="5020" y="14017"/>
                  </a:cubicBezTo>
                  <a:cubicBezTo>
                    <a:pt x="4845" y="14074"/>
                    <a:pt x="4674" y="14101"/>
                    <a:pt x="4517" y="14101"/>
                  </a:cubicBezTo>
                  <a:cubicBezTo>
                    <a:pt x="4261" y="14101"/>
                    <a:pt x="4039" y="14028"/>
                    <a:pt x="3887" y="13886"/>
                  </a:cubicBezTo>
                  <a:cubicBezTo>
                    <a:pt x="3745" y="13758"/>
                    <a:pt x="3668" y="13584"/>
                    <a:pt x="3584" y="13399"/>
                  </a:cubicBezTo>
                  <a:cubicBezTo>
                    <a:pt x="3527" y="13274"/>
                    <a:pt x="3466" y="13146"/>
                    <a:pt x="3389" y="13031"/>
                  </a:cubicBezTo>
                  <a:cubicBezTo>
                    <a:pt x="3298" y="12901"/>
                    <a:pt x="3180" y="12793"/>
                    <a:pt x="3069" y="12688"/>
                  </a:cubicBezTo>
                  <a:cubicBezTo>
                    <a:pt x="2961" y="12584"/>
                    <a:pt x="2847" y="12480"/>
                    <a:pt x="2763" y="12359"/>
                  </a:cubicBezTo>
                  <a:cubicBezTo>
                    <a:pt x="2471" y="11941"/>
                    <a:pt x="2733" y="11545"/>
                    <a:pt x="2982" y="11162"/>
                  </a:cubicBezTo>
                  <a:cubicBezTo>
                    <a:pt x="3019" y="11104"/>
                    <a:pt x="3056" y="11050"/>
                    <a:pt x="3086" y="10997"/>
                  </a:cubicBezTo>
                  <a:cubicBezTo>
                    <a:pt x="3170" y="10865"/>
                    <a:pt x="3271" y="10670"/>
                    <a:pt x="3190" y="10488"/>
                  </a:cubicBezTo>
                  <a:cubicBezTo>
                    <a:pt x="3133" y="10354"/>
                    <a:pt x="2982" y="10260"/>
                    <a:pt x="2780" y="10236"/>
                  </a:cubicBezTo>
                  <a:cubicBezTo>
                    <a:pt x="2722" y="10230"/>
                    <a:pt x="2665" y="10230"/>
                    <a:pt x="2609" y="10226"/>
                  </a:cubicBezTo>
                  <a:cubicBezTo>
                    <a:pt x="2514" y="10223"/>
                    <a:pt x="2427" y="10219"/>
                    <a:pt x="2342" y="10196"/>
                  </a:cubicBezTo>
                  <a:cubicBezTo>
                    <a:pt x="2245" y="10173"/>
                    <a:pt x="2157" y="10122"/>
                    <a:pt x="2064" y="10068"/>
                  </a:cubicBezTo>
                  <a:cubicBezTo>
                    <a:pt x="2023" y="10044"/>
                    <a:pt x="1983" y="10021"/>
                    <a:pt x="1943" y="10001"/>
                  </a:cubicBezTo>
                  <a:cubicBezTo>
                    <a:pt x="1827" y="9938"/>
                    <a:pt x="1716" y="9907"/>
                    <a:pt x="1616" y="9907"/>
                  </a:cubicBezTo>
                  <a:cubicBezTo>
                    <a:pt x="1560" y="9907"/>
                    <a:pt x="1507" y="9917"/>
                    <a:pt x="1458" y="9937"/>
                  </a:cubicBezTo>
                  <a:lnTo>
                    <a:pt x="1444" y="9943"/>
                  </a:lnTo>
                  <a:cubicBezTo>
                    <a:pt x="1327" y="9994"/>
                    <a:pt x="1189" y="10051"/>
                    <a:pt x="1172" y="10145"/>
                  </a:cubicBezTo>
                  <a:cubicBezTo>
                    <a:pt x="1165" y="10169"/>
                    <a:pt x="1168" y="10206"/>
                    <a:pt x="1199" y="10243"/>
                  </a:cubicBezTo>
                  <a:cubicBezTo>
                    <a:pt x="1179" y="10458"/>
                    <a:pt x="1333" y="10617"/>
                    <a:pt x="1482" y="10768"/>
                  </a:cubicBezTo>
                  <a:cubicBezTo>
                    <a:pt x="1589" y="10876"/>
                    <a:pt x="1696" y="10983"/>
                    <a:pt x="1744" y="11111"/>
                  </a:cubicBezTo>
                  <a:cubicBezTo>
                    <a:pt x="1794" y="11242"/>
                    <a:pt x="1767" y="11387"/>
                    <a:pt x="1673" y="11522"/>
                  </a:cubicBezTo>
                  <a:cubicBezTo>
                    <a:pt x="1562" y="11685"/>
                    <a:pt x="1378" y="11791"/>
                    <a:pt x="1195" y="11791"/>
                  </a:cubicBezTo>
                  <a:cubicBezTo>
                    <a:pt x="1190" y="11791"/>
                    <a:pt x="1184" y="11791"/>
                    <a:pt x="1179" y="11790"/>
                  </a:cubicBezTo>
                  <a:cubicBezTo>
                    <a:pt x="808" y="11780"/>
                    <a:pt x="506" y="11468"/>
                    <a:pt x="371" y="11158"/>
                  </a:cubicBezTo>
                  <a:cubicBezTo>
                    <a:pt x="109" y="10553"/>
                    <a:pt x="271" y="9842"/>
                    <a:pt x="465" y="9227"/>
                  </a:cubicBezTo>
                  <a:cubicBezTo>
                    <a:pt x="594" y="8813"/>
                    <a:pt x="755" y="8379"/>
                    <a:pt x="1027" y="8019"/>
                  </a:cubicBezTo>
                  <a:cubicBezTo>
                    <a:pt x="1165" y="7834"/>
                    <a:pt x="1394" y="7606"/>
                    <a:pt x="1690" y="7562"/>
                  </a:cubicBezTo>
                  <a:cubicBezTo>
                    <a:pt x="1724" y="7557"/>
                    <a:pt x="1758" y="7554"/>
                    <a:pt x="1792" y="7554"/>
                  </a:cubicBezTo>
                  <a:cubicBezTo>
                    <a:pt x="2076" y="7554"/>
                    <a:pt x="2340" y="7721"/>
                    <a:pt x="2521" y="7872"/>
                  </a:cubicBezTo>
                  <a:cubicBezTo>
                    <a:pt x="3143" y="8393"/>
                    <a:pt x="3426" y="9196"/>
                    <a:pt x="3702" y="9977"/>
                  </a:cubicBezTo>
                  <a:cubicBezTo>
                    <a:pt x="3759" y="10139"/>
                    <a:pt x="3812" y="10300"/>
                    <a:pt x="3873" y="10455"/>
                  </a:cubicBezTo>
                  <a:cubicBezTo>
                    <a:pt x="3893" y="10516"/>
                    <a:pt x="3981" y="10710"/>
                    <a:pt x="4126" y="10775"/>
                  </a:cubicBezTo>
                  <a:cubicBezTo>
                    <a:pt x="4154" y="10787"/>
                    <a:pt x="4183" y="10792"/>
                    <a:pt x="4211" y="10792"/>
                  </a:cubicBezTo>
                  <a:cubicBezTo>
                    <a:pt x="4240" y="10792"/>
                    <a:pt x="4268" y="10787"/>
                    <a:pt x="4297" y="10775"/>
                  </a:cubicBezTo>
                  <a:cubicBezTo>
                    <a:pt x="4381" y="10738"/>
                    <a:pt x="4438" y="10646"/>
                    <a:pt x="4461" y="10508"/>
                  </a:cubicBezTo>
                  <a:cubicBezTo>
                    <a:pt x="4516" y="10202"/>
                    <a:pt x="4428" y="9893"/>
                    <a:pt x="4351" y="9620"/>
                  </a:cubicBezTo>
                  <a:cubicBezTo>
                    <a:pt x="4189" y="9049"/>
                    <a:pt x="3853" y="7855"/>
                    <a:pt x="4506" y="7306"/>
                  </a:cubicBezTo>
                  <a:cubicBezTo>
                    <a:pt x="4603" y="7226"/>
                    <a:pt x="4717" y="7168"/>
                    <a:pt x="4835" y="7111"/>
                  </a:cubicBezTo>
                  <a:cubicBezTo>
                    <a:pt x="4889" y="7084"/>
                    <a:pt x="4939" y="7057"/>
                    <a:pt x="4990" y="7027"/>
                  </a:cubicBezTo>
                  <a:cubicBezTo>
                    <a:pt x="5367" y="6825"/>
                    <a:pt x="5602" y="6509"/>
                    <a:pt x="5831" y="6206"/>
                  </a:cubicBezTo>
                  <a:cubicBezTo>
                    <a:pt x="5959" y="6032"/>
                    <a:pt x="6093" y="5853"/>
                    <a:pt x="6255" y="5692"/>
                  </a:cubicBezTo>
                  <a:cubicBezTo>
                    <a:pt x="6719" y="5228"/>
                    <a:pt x="7332" y="4908"/>
                    <a:pt x="8068" y="4743"/>
                  </a:cubicBezTo>
                  <a:cubicBezTo>
                    <a:pt x="9027" y="4534"/>
                    <a:pt x="9911" y="4279"/>
                    <a:pt x="10254" y="3505"/>
                  </a:cubicBezTo>
                  <a:cubicBezTo>
                    <a:pt x="10319" y="3360"/>
                    <a:pt x="10355" y="3202"/>
                    <a:pt x="10392" y="3051"/>
                  </a:cubicBezTo>
                  <a:cubicBezTo>
                    <a:pt x="10443" y="2829"/>
                    <a:pt x="10493" y="2617"/>
                    <a:pt x="10621" y="2439"/>
                  </a:cubicBezTo>
                  <a:cubicBezTo>
                    <a:pt x="10732" y="2278"/>
                    <a:pt x="10904" y="2160"/>
                    <a:pt x="11072" y="2042"/>
                  </a:cubicBezTo>
                  <a:cubicBezTo>
                    <a:pt x="11263" y="1907"/>
                    <a:pt x="11465" y="1766"/>
                    <a:pt x="11583" y="1554"/>
                  </a:cubicBezTo>
                  <a:cubicBezTo>
                    <a:pt x="11788" y="1197"/>
                    <a:pt x="11701" y="790"/>
                    <a:pt x="11614" y="393"/>
                  </a:cubicBezTo>
                  <a:cubicBezTo>
                    <a:pt x="11586" y="262"/>
                    <a:pt x="11560" y="131"/>
                    <a:pt x="11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7198204" y="2611487"/>
              <a:ext cx="352692" cy="314781"/>
            </a:xfrm>
            <a:custGeom>
              <a:rect b="b" l="l" r="r" t="t"/>
              <a:pathLst>
                <a:path extrusionOk="0" h="4027" w="4512">
                  <a:moveTo>
                    <a:pt x="1888" y="0"/>
                  </a:moveTo>
                  <a:cubicBezTo>
                    <a:pt x="1427" y="70"/>
                    <a:pt x="1117" y="266"/>
                    <a:pt x="986" y="562"/>
                  </a:cubicBezTo>
                  <a:cubicBezTo>
                    <a:pt x="955" y="636"/>
                    <a:pt x="935" y="710"/>
                    <a:pt x="915" y="784"/>
                  </a:cubicBezTo>
                  <a:cubicBezTo>
                    <a:pt x="892" y="878"/>
                    <a:pt x="868" y="966"/>
                    <a:pt x="821" y="1047"/>
                  </a:cubicBezTo>
                  <a:cubicBezTo>
                    <a:pt x="750" y="1171"/>
                    <a:pt x="626" y="1255"/>
                    <a:pt x="495" y="1349"/>
                  </a:cubicBezTo>
                  <a:cubicBezTo>
                    <a:pt x="347" y="1450"/>
                    <a:pt x="196" y="1558"/>
                    <a:pt x="118" y="1726"/>
                  </a:cubicBezTo>
                  <a:cubicBezTo>
                    <a:pt x="0" y="1985"/>
                    <a:pt x="112" y="2247"/>
                    <a:pt x="216" y="2503"/>
                  </a:cubicBezTo>
                  <a:cubicBezTo>
                    <a:pt x="286" y="2671"/>
                    <a:pt x="357" y="2843"/>
                    <a:pt x="367" y="3011"/>
                  </a:cubicBezTo>
                  <a:cubicBezTo>
                    <a:pt x="370" y="3082"/>
                    <a:pt x="364" y="3149"/>
                    <a:pt x="357" y="3219"/>
                  </a:cubicBezTo>
                  <a:cubicBezTo>
                    <a:pt x="347" y="3314"/>
                    <a:pt x="337" y="3414"/>
                    <a:pt x="354" y="3512"/>
                  </a:cubicBezTo>
                  <a:cubicBezTo>
                    <a:pt x="390" y="3764"/>
                    <a:pt x="606" y="3980"/>
                    <a:pt x="862" y="4020"/>
                  </a:cubicBezTo>
                  <a:cubicBezTo>
                    <a:pt x="888" y="4023"/>
                    <a:pt x="915" y="4026"/>
                    <a:pt x="942" y="4026"/>
                  </a:cubicBezTo>
                  <a:cubicBezTo>
                    <a:pt x="1026" y="4026"/>
                    <a:pt x="1110" y="4006"/>
                    <a:pt x="1194" y="3973"/>
                  </a:cubicBezTo>
                  <a:cubicBezTo>
                    <a:pt x="1326" y="3916"/>
                    <a:pt x="1437" y="3812"/>
                    <a:pt x="1497" y="3691"/>
                  </a:cubicBezTo>
                  <a:cubicBezTo>
                    <a:pt x="1520" y="3640"/>
                    <a:pt x="1537" y="3590"/>
                    <a:pt x="1554" y="3539"/>
                  </a:cubicBezTo>
                  <a:cubicBezTo>
                    <a:pt x="1581" y="3469"/>
                    <a:pt x="1601" y="3401"/>
                    <a:pt x="1642" y="3347"/>
                  </a:cubicBezTo>
                  <a:cubicBezTo>
                    <a:pt x="1726" y="3241"/>
                    <a:pt x="1865" y="3205"/>
                    <a:pt x="2032" y="3205"/>
                  </a:cubicBezTo>
                  <a:cubicBezTo>
                    <a:pt x="2213" y="3205"/>
                    <a:pt x="2425" y="3247"/>
                    <a:pt x="2635" y="3287"/>
                  </a:cubicBezTo>
                  <a:cubicBezTo>
                    <a:pt x="2850" y="3330"/>
                    <a:pt x="3058" y="3370"/>
                    <a:pt x="3238" y="3370"/>
                  </a:cubicBezTo>
                  <a:cubicBezTo>
                    <a:pt x="3384" y="3370"/>
                    <a:pt x="3512" y="3344"/>
                    <a:pt x="3610" y="3270"/>
                  </a:cubicBezTo>
                  <a:cubicBezTo>
                    <a:pt x="3711" y="3192"/>
                    <a:pt x="3768" y="3068"/>
                    <a:pt x="3778" y="2900"/>
                  </a:cubicBezTo>
                  <a:cubicBezTo>
                    <a:pt x="3788" y="2759"/>
                    <a:pt x="3731" y="2627"/>
                    <a:pt x="3674" y="2500"/>
                  </a:cubicBezTo>
                  <a:cubicBezTo>
                    <a:pt x="3610" y="2358"/>
                    <a:pt x="3553" y="2224"/>
                    <a:pt x="3593" y="2096"/>
                  </a:cubicBezTo>
                  <a:cubicBezTo>
                    <a:pt x="3647" y="1938"/>
                    <a:pt x="3821" y="1871"/>
                    <a:pt x="4007" y="1803"/>
                  </a:cubicBezTo>
                  <a:cubicBezTo>
                    <a:pt x="4198" y="1730"/>
                    <a:pt x="4400" y="1652"/>
                    <a:pt x="4478" y="1460"/>
                  </a:cubicBezTo>
                  <a:cubicBezTo>
                    <a:pt x="4501" y="1407"/>
                    <a:pt x="4512" y="1346"/>
                    <a:pt x="4512" y="1265"/>
                  </a:cubicBezTo>
                  <a:lnTo>
                    <a:pt x="4512" y="1265"/>
                  </a:lnTo>
                  <a:lnTo>
                    <a:pt x="4411" y="1269"/>
                  </a:lnTo>
                  <a:cubicBezTo>
                    <a:pt x="4411" y="1332"/>
                    <a:pt x="4403" y="1379"/>
                    <a:pt x="4383" y="1423"/>
                  </a:cubicBezTo>
                  <a:cubicBezTo>
                    <a:pt x="4323" y="1575"/>
                    <a:pt x="4152" y="1638"/>
                    <a:pt x="3970" y="1709"/>
                  </a:cubicBezTo>
                  <a:cubicBezTo>
                    <a:pt x="3771" y="1783"/>
                    <a:pt x="3566" y="1860"/>
                    <a:pt x="3498" y="2065"/>
                  </a:cubicBezTo>
                  <a:cubicBezTo>
                    <a:pt x="3445" y="2230"/>
                    <a:pt x="3512" y="2388"/>
                    <a:pt x="3579" y="2540"/>
                  </a:cubicBezTo>
                  <a:cubicBezTo>
                    <a:pt x="3633" y="2661"/>
                    <a:pt x="3687" y="2779"/>
                    <a:pt x="3677" y="2893"/>
                  </a:cubicBezTo>
                  <a:cubicBezTo>
                    <a:pt x="3667" y="3034"/>
                    <a:pt x="3627" y="3132"/>
                    <a:pt x="3546" y="3189"/>
                  </a:cubicBezTo>
                  <a:cubicBezTo>
                    <a:pt x="3472" y="3248"/>
                    <a:pt x="3365" y="3270"/>
                    <a:pt x="3240" y="3270"/>
                  </a:cubicBezTo>
                  <a:cubicBezTo>
                    <a:pt x="3066" y="3270"/>
                    <a:pt x="2857" y="3228"/>
                    <a:pt x="2651" y="3189"/>
                  </a:cubicBezTo>
                  <a:cubicBezTo>
                    <a:pt x="2438" y="3148"/>
                    <a:pt x="2220" y="3105"/>
                    <a:pt x="2030" y="3105"/>
                  </a:cubicBezTo>
                  <a:cubicBezTo>
                    <a:pt x="1836" y="3105"/>
                    <a:pt x="1670" y="3149"/>
                    <a:pt x="1565" y="3284"/>
                  </a:cubicBezTo>
                  <a:cubicBezTo>
                    <a:pt x="1514" y="3351"/>
                    <a:pt x="1487" y="3431"/>
                    <a:pt x="1460" y="3509"/>
                  </a:cubicBezTo>
                  <a:cubicBezTo>
                    <a:pt x="1444" y="3556"/>
                    <a:pt x="1430" y="3603"/>
                    <a:pt x="1407" y="3643"/>
                  </a:cubicBezTo>
                  <a:cubicBezTo>
                    <a:pt x="1356" y="3744"/>
                    <a:pt x="1265" y="3832"/>
                    <a:pt x="1154" y="3882"/>
                  </a:cubicBezTo>
                  <a:cubicBezTo>
                    <a:pt x="1084" y="3910"/>
                    <a:pt x="1014" y="3924"/>
                    <a:pt x="945" y="3924"/>
                  </a:cubicBezTo>
                  <a:cubicBezTo>
                    <a:pt x="921" y="3924"/>
                    <a:pt x="898" y="3923"/>
                    <a:pt x="875" y="3919"/>
                  </a:cubicBezTo>
                  <a:cubicBezTo>
                    <a:pt x="663" y="3885"/>
                    <a:pt x="485" y="3708"/>
                    <a:pt x="451" y="3495"/>
                  </a:cubicBezTo>
                  <a:cubicBezTo>
                    <a:pt x="438" y="3411"/>
                    <a:pt x="448" y="3324"/>
                    <a:pt x="455" y="3230"/>
                  </a:cubicBezTo>
                  <a:cubicBezTo>
                    <a:pt x="461" y="3155"/>
                    <a:pt x="471" y="3082"/>
                    <a:pt x="464" y="3008"/>
                  </a:cubicBezTo>
                  <a:cubicBezTo>
                    <a:pt x="458" y="2819"/>
                    <a:pt x="381" y="2641"/>
                    <a:pt x="309" y="2466"/>
                  </a:cubicBezTo>
                  <a:cubicBezTo>
                    <a:pt x="205" y="2217"/>
                    <a:pt x="112" y="1985"/>
                    <a:pt x="209" y="1766"/>
                  </a:cubicBezTo>
                  <a:cubicBezTo>
                    <a:pt x="273" y="1625"/>
                    <a:pt x="410" y="1531"/>
                    <a:pt x="552" y="1430"/>
                  </a:cubicBezTo>
                  <a:cubicBezTo>
                    <a:pt x="686" y="1336"/>
                    <a:pt x="825" y="1241"/>
                    <a:pt x="909" y="1097"/>
                  </a:cubicBezTo>
                  <a:cubicBezTo>
                    <a:pt x="963" y="1006"/>
                    <a:pt x="989" y="905"/>
                    <a:pt x="1013" y="811"/>
                  </a:cubicBezTo>
                  <a:cubicBezTo>
                    <a:pt x="1033" y="737"/>
                    <a:pt x="1050" y="670"/>
                    <a:pt x="1080" y="603"/>
                  </a:cubicBezTo>
                  <a:cubicBezTo>
                    <a:pt x="1194" y="333"/>
                    <a:pt x="1474" y="165"/>
                    <a:pt x="1894" y="98"/>
                  </a:cubicBezTo>
                  <a:lnTo>
                    <a:pt x="1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7057737" y="2899065"/>
              <a:ext cx="876570" cy="1689356"/>
            </a:xfrm>
            <a:custGeom>
              <a:rect b="b" l="l" r="r" t="t"/>
              <a:pathLst>
                <a:path extrusionOk="0" h="21612" w="11214">
                  <a:moveTo>
                    <a:pt x="7807" y="1"/>
                  </a:moveTo>
                  <a:cubicBezTo>
                    <a:pt x="7451" y="1"/>
                    <a:pt x="7094" y="146"/>
                    <a:pt x="6850" y="408"/>
                  </a:cubicBezTo>
                  <a:cubicBezTo>
                    <a:pt x="6753" y="514"/>
                    <a:pt x="6653" y="614"/>
                    <a:pt x="6562" y="614"/>
                  </a:cubicBezTo>
                  <a:cubicBezTo>
                    <a:pt x="6543" y="614"/>
                    <a:pt x="6524" y="609"/>
                    <a:pt x="6506" y="600"/>
                  </a:cubicBezTo>
                  <a:cubicBezTo>
                    <a:pt x="6480" y="583"/>
                    <a:pt x="6453" y="553"/>
                    <a:pt x="6430" y="523"/>
                  </a:cubicBezTo>
                  <a:cubicBezTo>
                    <a:pt x="6413" y="502"/>
                    <a:pt x="6399" y="482"/>
                    <a:pt x="6379" y="465"/>
                  </a:cubicBezTo>
                  <a:cubicBezTo>
                    <a:pt x="6264" y="351"/>
                    <a:pt x="6093" y="331"/>
                    <a:pt x="5928" y="321"/>
                  </a:cubicBezTo>
                  <a:cubicBezTo>
                    <a:pt x="5612" y="303"/>
                    <a:pt x="5291" y="293"/>
                    <a:pt x="4967" y="293"/>
                  </a:cubicBezTo>
                  <a:cubicBezTo>
                    <a:pt x="4629" y="293"/>
                    <a:pt x="4287" y="303"/>
                    <a:pt x="3943" y="324"/>
                  </a:cubicBezTo>
                  <a:cubicBezTo>
                    <a:pt x="3778" y="335"/>
                    <a:pt x="3651" y="358"/>
                    <a:pt x="3544" y="395"/>
                  </a:cubicBezTo>
                  <a:cubicBezTo>
                    <a:pt x="3395" y="445"/>
                    <a:pt x="3291" y="529"/>
                    <a:pt x="3234" y="644"/>
                  </a:cubicBezTo>
                  <a:cubicBezTo>
                    <a:pt x="3196" y="715"/>
                    <a:pt x="3183" y="791"/>
                    <a:pt x="3167" y="866"/>
                  </a:cubicBezTo>
                  <a:cubicBezTo>
                    <a:pt x="3153" y="953"/>
                    <a:pt x="3136" y="1034"/>
                    <a:pt x="3089" y="1098"/>
                  </a:cubicBezTo>
                  <a:cubicBezTo>
                    <a:pt x="3035" y="1169"/>
                    <a:pt x="2948" y="1206"/>
                    <a:pt x="2857" y="1246"/>
                  </a:cubicBezTo>
                  <a:cubicBezTo>
                    <a:pt x="2820" y="1263"/>
                    <a:pt x="2783" y="1280"/>
                    <a:pt x="2746" y="1296"/>
                  </a:cubicBezTo>
                  <a:cubicBezTo>
                    <a:pt x="2305" y="1529"/>
                    <a:pt x="2218" y="1949"/>
                    <a:pt x="2131" y="2359"/>
                  </a:cubicBezTo>
                  <a:cubicBezTo>
                    <a:pt x="2073" y="2645"/>
                    <a:pt x="2010" y="2945"/>
                    <a:pt x="1821" y="3173"/>
                  </a:cubicBezTo>
                  <a:cubicBezTo>
                    <a:pt x="1650" y="3385"/>
                    <a:pt x="1431" y="3567"/>
                    <a:pt x="1222" y="3742"/>
                  </a:cubicBezTo>
                  <a:cubicBezTo>
                    <a:pt x="1094" y="3846"/>
                    <a:pt x="963" y="3954"/>
                    <a:pt x="842" y="4072"/>
                  </a:cubicBezTo>
                  <a:cubicBezTo>
                    <a:pt x="395" y="4496"/>
                    <a:pt x="1" y="5239"/>
                    <a:pt x="196" y="5862"/>
                  </a:cubicBezTo>
                  <a:cubicBezTo>
                    <a:pt x="250" y="6033"/>
                    <a:pt x="330" y="6185"/>
                    <a:pt x="408" y="6329"/>
                  </a:cubicBezTo>
                  <a:cubicBezTo>
                    <a:pt x="519" y="6534"/>
                    <a:pt x="627" y="6729"/>
                    <a:pt x="661" y="6988"/>
                  </a:cubicBezTo>
                  <a:cubicBezTo>
                    <a:pt x="704" y="7335"/>
                    <a:pt x="684" y="7691"/>
                    <a:pt x="661" y="8037"/>
                  </a:cubicBezTo>
                  <a:cubicBezTo>
                    <a:pt x="657" y="8108"/>
                    <a:pt x="650" y="8175"/>
                    <a:pt x="647" y="8246"/>
                  </a:cubicBezTo>
                  <a:cubicBezTo>
                    <a:pt x="613" y="8889"/>
                    <a:pt x="637" y="9804"/>
                    <a:pt x="1259" y="10305"/>
                  </a:cubicBezTo>
                  <a:cubicBezTo>
                    <a:pt x="1555" y="10544"/>
                    <a:pt x="1760" y="10853"/>
                    <a:pt x="1959" y="11156"/>
                  </a:cubicBezTo>
                  <a:cubicBezTo>
                    <a:pt x="2235" y="11566"/>
                    <a:pt x="2517" y="11990"/>
                    <a:pt x="3028" y="12240"/>
                  </a:cubicBezTo>
                  <a:cubicBezTo>
                    <a:pt x="3120" y="12285"/>
                    <a:pt x="3226" y="12327"/>
                    <a:pt x="3342" y="12327"/>
                  </a:cubicBezTo>
                  <a:cubicBezTo>
                    <a:pt x="3346" y="12327"/>
                    <a:pt x="3350" y="12327"/>
                    <a:pt x="3355" y="12327"/>
                  </a:cubicBezTo>
                  <a:cubicBezTo>
                    <a:pt x="3536" y="12316"/>
                    <a:pt x="3671" y="12192"/>
                    <a:pt x="3799" y="12071"/>
                  </a:cubicBezTo>
                  <a:cubicBezTo>
                    <a:pt x="3903" y="11970"/>
                    <a:pt x="4004" y="11880"/>
                    <a:pt x="4129" y="11842"/>
                  </a:cubicBezTo>
                  <a:cubicBezTo>
                    <a:pt x="4165" y="11833"/>
                    <a:pt x="4201" y="11829"/>
                    <a:pt x="4237" y="11829"/>
                  </a:cubicBezTo>
                  <a:cubicBezTo>
                    <a:pt x="4358" y="11829"/>
                    <a:pt x="4484" y="11874"/>
                    <a:pt x="4613" y="11923"/>
                  </a:cubicBezTo>
                  <a:cubicBezTo>
                    <a:pt x="4677" y="11947"/>
                    <a:pt x="4747" y="11973"/>
                    <a:pt x="4815" y="11990"/>
                  </a:cubicBezTo>
                  <a:cubicBezTo>
                    <a:pt x="4928" y="12021"/>
                    <a:pt x="5042" y="12033"/>
                    <a:pt x="5155" y="12033"/>
                  </a:cubicBezTo>
                  <a:cubicBezTo>
                    <a:pt x="5429" y="12033"/>
                    <a:pt x="5702" y="11960"/>
                    <a:pt x="5969" y="11886"/>
                  </a:cubicBezTo>
                  <a:cubicBezTo>
                    <a:pt x="6217" y="11819"/>
                    <a:pt x="6473" y="11748"/>
                    <a:pt x="6725" y="11738"/>
                  </a:cubicBezTo>
                  <a:lnTo>
                    <a:pt x="6779" y="11738"/>
                  </a:lnTo>
                  <a:cubicBezTo>
                    <a:pt x="7526" y="11738"/>
                    <a:pt x="8229" y="12313"/>
                    <a:pt x="8367" y="13047"/>
                  </a:cubicBezTo>
                  <a:cubicBezTo>
                    <a:pt x="8434" y="13426"/>
                    <a:pt x="8371" y="13834"/>
                    <a:pt x="8307" y="14227"/>
                  </a:cubicBezTo>
                  <a:cubicBezTo>
                    <a:pt x="8216" y="14772"/>
                    <a:pt x="8125" y="15334"/>
                    <a:pt x="8400" y="15819"/>
                  </a:cubicBezTo>
                  <a:cubicBezTo>
                    <a:pt x="8488" y="15974"/>
                    <a:pt x="8610" y="16108"/>
                    <a:pt x="8723" y="16239"/>
                  </a:cubicBezTo>
                  <a:cubicBezTo>
                    <a:pt x="8882" y="16414"/>
                    <a:pt x="9029" y="16582"/>
                    <a:pt x="9100" y="16791"/>
                  </a:cubicBezTo>
                  <a:cubicBezTo>
                    <a:pt x="9201" y="17084"/>
                    <a:pt x="9127" y="17403"/>
                    <a:pt x="9060" y="17716"/>
                  </a:cubicBezTo>
                  <a:cubicBezTo>
                    <a:pt x="8983" y="18056"/>
                    <a:pt x="8905" y="18405"/>
                    <a:pt x="9037" y="18731"/>
                  </a:cubicBezTo>
                  <a:cubicBezTo>
                    <a:pt x="9077" y="18832"/>
                    <a:pt x="9134" y="18924"/>
                    <a:pt x="9191" y="19011"/>
                  </a:cubicBezTo>
                  <a:cubicBezTo>
                    <a:pt x="9251" y="19105"/>
                    <a:pt x="9312" y="19192"/>
                    <a:pt x="9346" y="19293"/>
                  </a:cubicBezTo>
                  <a:cubicBezTo>
                    <a:pt x="9420" y="19489"/>
                    <a:pt x="9406" y="19707"/>
                    <a:pt x="9393" y="19902"/>
                  </a:cubicBezTo>
                  <a:lnTo>
                    <a:pt x="9389" y="19929"/>
                  </a:lnTo>
                  <a:cubicBezTo>
                    <a:pt x="9380" y="20152"/>
                    <a:pt x="9366" y="20383"/>
                    <a:pt x="9450" y="20596"/>
                  </a:cubicBezTo>
                  <a:cubicBezTo>
                    <a:pt x="9494" y="20706"/>
                    <a:pt x="9561" y="20804"/>
                    <a:pt x="9628" y="20902"/>
                  </a:cubicBezTo>
                  <a:cubicBezTo>
                    <a:pt x="9669" y="20965"/>
                    <a:pt x="9716" y="21029"/>
                    <a:pt x="9750" y="21093"/>
                  </a:cubicBezTo>
                  <a:cubicBezTo>
                    <a:pt x="9827" y="21237"/>
                    <a:pt x="9877" y="21403"/>
                    <a:pt x="9901" y="21611"/>
                  </a:cubicBezTo>
                  <a:lnTo>
                    <a:pt x="10002" y="21597"/>
                  </a:lnTo>
                  <a:cubicBezTo>
                    <a:pt x="9975" y="21379"/>
                    <a:pt x="9925" y="21204"/>
                    <a:pt x="9841" y="21046"/>
                  </a:cubicBezTo>
                  <a:cubicBezTo>
                    <a:pt x="9800" y="20975"/>
                    <a:pt x="9753" y="20908"/>
                    <a:pt x="9709" y="20844"/>
                  </a:cubicBezTo>
                  <a:cubicBezTo>
                    <a:pt x="9645" y="20750"/>
                    <a:pt x="9582" y="20659"/>
                    <a:pt x="9541" y="20558"/>
                  </a:cubicBezTo>
                  <a:cubicBezTo>
                    <a:pt x="9467" y="20366"/>
                    <a:pt x="9481" y="20158"/>
                    <a:pt x="9490" y="19936"/>
                  </a:cubicBezTo>
                  <a:lnTo>
                    <a:pt x="9494" y="19909"/>
                  </a:lnTo>
                  <a:cubicBezTo>
                    <a:pt x="9507" y="19703"/>
                    <a:pt x="9521" y="19475"/>
                    <a:pt x="9444" y="19259"/>
                  </a:cubicBezTo>
                  <a:cubicBezTo>
                    <a:pt x="9400" y="19149"/>
                    <a:pt x="9339" y="19051"/>
                    <a:pt x="9276" y="18953"/>
                  </a:cubicBezTo>
                  <a:cubicBezTo>
                    <a:pt x="9222" y="18866"/>
                    <a:pt x="9167" y="18785"/>
                    <a:pt x="9130" y="18694"/>
                  </a:cubicBezTo>
                  <a:cubicBezTo>
                    <a:pt x="9009" y="18399"/>
                    <a:pt x="9083" y="18076"/>
                    <a:pt x="9158" y="17739"/>
                  </a:cubicBezTo>
                  <a:cubicBezTo>
                    <a:pt x="9228" y="17413"/>
                    <a:pt x="9306" y="17076"/>
                    <a:pt x="9198" y="16757"/>
                  </a:cubicBezTo>
                  <a:cubicBezTo>
                    <a:pt x="9117" y="16528"/>
                    <a:pt x="8956" y="16347"/>
                    <a:pt x="8798" y="16171"/>
                  </a:cubicBezTo>
                  <a:cubicBezTo>
                    <a:pt x="8686" y="16044"/>
                    <a:pt x="8569" y="15913"/>
                    <a:pt x="8488" y="15768"/>
                  </a:cubicBezTo>
                  <a:cubicBezTo>
                    <a:pt x="8229" y="15317"/>
                    <a:pt x="8313" y="14796"/>
                    <a:pt x="8404" y="14244"/>
                  </a:cubicBezTo>
                  <a:cubicBezTo>
                    <a:pt x="8472" y="13844"/>
                    <a:pt x="8539" y="13426"/>
                    <a:pt x="8464" y="13030"/>
                  </a:cubicBezTo>
                  <a:cubicBezTo>
                    <a:pt x="8320" y="12248"/>
                    <a:pt x="7572" y="11636"/>
                    <a:pt x="6777" y="11636"/>
                  </a:cubicBezTo>
                  <a:cubicBezTo>
                    <a:pt x="6757" y="11636"/>
                    <a:pt x="6738" y="11637"/>
                    <a:pt x="6719" y="11637"/>
                  </a:cubicBezTo>
                  <a:cubicBezTo>
                    <a:pt x="6456" y="11647"/>
                    <a:pt x="6197" y="11718"/>
                    <a:pt x="5945" y="11788"/>
                  </a:cubicBezTo>
                  <a:cubicBezTo>
                    <a:pt x="5673" y="11862"/>
                    <a:pt x="5413" y="11933"/>
                    <a:pt x="5157" y="11933"/>
                  </a:cubicBezTo>
                  <a:cubicBezTo>
                    <a:pt x="5051" y="11933"/>
                    <a:pt x="4946" y="11921"/>
                    <a:pt x="4842" y="11892"/>
                  </a:cubicBezTo>
                  <a:cubicBezTo>
                    <a:pt x="4778" y="11876"/>
                    <a:pt x="4710" y="11852"/>
                    <a:pt x="4646" y="11829"/>
                  </a:cubicBezTo>
                  <a:cubicBezTo>
                    <a:pt x="4516" y="11779"/>
                    <a:pt x="4380" y="11729"/>
                    <a:pt x="4242" y="11729"/>
                  </a:cubicBezTo>
                  <a:cubicBezTo>
                    <a:pt x="4195" y="11729"/>
                    <a:pt x="4148" y="11734"/>
                    <a:pt x="4101" y="11748"/>
                  </a:cubicBezTo>
                  <a:cubicBezTo>
                    <a:pt x="3954" y="11788"/>
                    <a:pt x="3839" y="11892"/>
                    <a:pt x="3732" y="11997"/>
                  </a:cubicBezTo>
                  <a:cubicBezTo>
                    <a:pt x="3611" y="12111"/>
                    <a:pt x="3493" y="12219"/>
                    <a:pt x="3348" y="12226"/>
                  </a:cubicBezTo>
                  <a:cubicBezTo>
                    <a:pt x="3344" y="12226"/>
                    <a:pt x="3341" y="12226"/>
                    <a:pt x="3337" y="12226"/>
                  </a:cubicBezTo>
                  <a:cubicBezTo>
                    <a:pt x="3243" y="12226"/>
                    <a:pt x="3153" y="12187"/>
                    <a:pt x="3072" y="12148"/>
                  </a:cubicBezTo>
                  <a:cubicBezTo>
                    <a:pt x="2584" y="11913"/>
                    <a:pt x="2322" y="11516"/>
                    <a:pt x="2043" y="11099"/>
                  </a:cubicBezTo>
                  <a:cubicBezTo>
                    <a:pt x="1841" y="10793"/>
                    <a:pt x="1629" y="10476"/>
                    <a:pt x="1323" y="10228"/>
                  </a:cubicBezTo>
                  <a:cubicBezTo>
                    <a:pt x="738" y="9753"/>
                    <a:pt x="714" y="8872"/>
                    <a:pt x="748" y="8250"/>
                  </a:cubicBezTo>
                  <a:cubicBezTo>
                    <a:pt x="751" y="8183"/>
                    <a:pt x="754" y="8115"/>
                    <a:pt x="761" y="8045"/>
                  </a:cubicBezTo>
                  <a:cubicBezTo>
                    <a:pt x="782" y="7694"/>
                    <a:pt x="808" y="7331"/>
                    <a:pt x="761" y="6975"/>
                  </a:cubicBezTo>
                  <a:cubicBezTo>
                    <a:pt x="724" y="6696"/>
                    <a:pt x="610" y="6483"/>
                    <a:pt x="499" y="6278"/>
                  </a:cubicBezTo>
                  <a:cubicBezTo>
                    <a:pt x="422" y="6140"/>
                    <a:pt x="344" y="5996"/>
                    <a:pt x="294" y="5831"/>
                  </a:cubicBezTo>
                  <a:cubicBezTo>
                    <a:pt x="112" y="5249"/>
                    <a:pt x="485" y="4550"/>
                    <a:pt x="912" y="4146"/>
                  </a:cubicBezTo>
                  <a:cubicBezTo>
                    <a:pt x="1030" y="4031"/>
                    <a:pt x="1162" y="3924"/>
                    <a:pt x="1286" y="3819"/>
                  </a:cubicBezTo>
                  <a:cubicBezTo>
                    <a:pt x="1498" y="3641"/>
                    <a:pt x="1720" y="3456"/>
                    <a:pt x="1901" y="3238"/>
                  </a:cubicBezTo>
                  <a:cubicBezTo>
                    <a:pt x="2103" y="2988"/>
                    <a:pt x="2167" y="2679"/>
                    <a:pt x="2232" y="2380"/>
                  </a:cubicBezTo>
                  <a:cubicBezTo>
                    <a:pt x="2316" y="1976"/>
                    <a:pt x="2393" y="1596"/>
                    <a:pt x="2793" y="1387"/>
                  </a:cubicBezTo>
                  <a:cubicBezTo>
                    <a:pt x="2827" y="1370"/>
                    <a:pt x="2864" y="1353"/>
                    <a:pt x="2898" y="1340"/>
                  </a:cubicBezTo>
                  <a:cubicBezTo>
                    <a:pt x="2999" y="1296"/>
                    <a:pt x="3099" y="1249"/>
                    <a:pt x="3170" y="1159"/>
                  </a:cubicBezTo>
                  <a:cubicBezTo>
                    <a:pt x="3230" y="1078"/>
                    <a:pt x="3250" y="980"/>
                    <a:pt x="3267" y="886"/>
                  </a:cubicBezTo>
                  <a:cubicBezTo>
                    <a:pt x="3281" y="816"/>
                    <a:pt x="3294" y="748"/>
                    <a:pt x="3322" y="687"/>
                  </a:cubicBezTo>
                  <a:cubicBezTo>
                    <a:pt x="3368" y="600"/>
                    <a:pt x="3456" y="533"/>
                    <a:pt x="3577" y="489"/>
                  </a:cubicBezTo>
                  <a:cubicBezTo>
                    <a:pt x="3678" y="456"/>
                    <a:pt x="3795" y="435"/>
                    <a:pt x="3950" y="425"/>
                  </a:cubicBezTo>
                  <a:cubicBezTo>
                    <a:pt x="4290" y="404"/>
                    <a:pt x="4630" y="394"/>
                    <a:pt x="4967" y="394"/>
                  </a:cubicBezTo>
                  <a:cubicBezTo>
                    <a:pt x="5290" y="394"/>
                    <a:pt x="5611" y="404"/>
                    <a:pt x="5925" y="422"/>
                  </a:cubicBezTo>
                  <a:cubicBezTo>
                    <a:pt x="6076" y="432"/>
                    <a:pt x="6217" y="445"/>
                    <a:pt x="6309" y="536"/>
                  </a:cubicBezTo>
                  <a:cubicBezTo>
                    <a:pt x="6325" y="553"/>
                    <a:pt x="6339" y="569"/>
                    <a:pt x="6352" y="586"/>
                  </a:cubicBezTo>
                  <a:cubicBezTo>
                    <a:pt x="6382" y="624"/>
                    <a:pt x="6413" y="664"/>
                    <a:pt x="6460" y="687"/>
                  </a:cubicBezTo>
                  <a:cubicBezTo>
                    <a:pt x="6494" y="705"/>
                    <a:pt x="6528" y="713"/>
                    <a:pt x="6562" y="713"/>
                  </a:cubicBezTo>
                  <a:cubicBezTo>
                    <a:pt x="6706" y="713"/>
                    <a:pt x="6839" y="572"/>
                    <a:pt x="6924" y="479"/>
                  </a:cubicBezTo>
                  <a:cubicBezTo>
                    <a:pt x="7149" y="235"/>
                    <a:pt x="7478" y="101"/>
                    <a:pt x="7808" y="101"/>
                  </a:cubicBezTo>
                  <a:cubicBezTo>
                    <a:pt x="7951" y="101"/>
                    <a:pt x="8095" y="126"/>
                    <a:pt x="8229" y="180"/>
                  </a:cubicBezTo>
                  <a:cubicBezTo>
                    <a:pt x="8555" y="307"/>
                    <a:pt x="8764" y="580"/>
                    <a:pt x="8962" y="842"/>
                  </a:cubicBezTo>
                  <a:cubicBezTo>
                    <a:pt x="9161" y="1105"/>
                    <a:pt x="9366" y="1374"/>
                    <a:pt x="9689" y="1508"/>
                  </a:cubicBezTo>
                  <a:cubicBezTo>
                    <a:pt x="9736" y="1529"/>
                    <a:pt x="9787" y="1542"/>
                    <a:pt x="9837" y="1558"/>
                  </a:cubicBezTo>
                  <a:cubicBezTo>
                    <a:pt x="9942" y="1592"/>
                    <a:pt x="10043" y="1626"/>
                    <a:pt x="10123" y="1690"/>
                  </a:cubicBezTo>
                  <a:cubicBezTo>
                    <a:pt x="10197" y="1751"/>
                    <a:pt x="10254" y="1841"/>
                    <a:pt x="10311" y="1929"/>
                  </a:cubicBezTo>
                  <a:cubicBezTo>
                    <a:pt x="10409" y="2080"/>
                    <a:pt x="10507" y="2235"/>
                    <a:pt x="10695" y="2258"/>
                  </a:cubicBezTo>
                  <a:cubicBezTo>
                    <a:pt x="10710" y="2260"/>
                    <a:pt x="10724" y="2261"/>
                    <a:pt x="10739" y="2261"/>
                  </a:cubicBezTo>
                  <a:cubicBezTo>
                    <a:pt x="10874" y="2261"/>
                    <a:pt x="10989" y="2180"/>
                    <a:pt x="11099" y="2100"/>
                  </a:cubicBezTo>
                  <a:lnTo>
                    <a:pt x="11128" y="2083"/>
                  </a:lnTo>
                  <a:cubicBezTo>
                    <a:pt x="11156" y="2063"/>
                    <a:pt x="11183" y="2047"/>
                    <a:pt x="11213" y="2030"/>
                  </a:cubicBezTo>
                  <a:lnTo>
                    <a:pt x="11162" y="1942"/>
                  </a:lnTo>
                  <a:cubicBezTo>
                    <a:pt x="11128" y="1959"/>
                    <a:pt x="11102" y="1979"/>
                    <a:pt x="11072" y="1999"/>
                  </a:cubicBezTo>
                  <a:lnTo>
                    <a:pt x="11041" y="2019"/>
                  </a:lnTo>
                  <a:cubicBezTo>
                    <a:pt x="10940" y="2091"/>
                    <a:pt x="10840" y="2159"/>
                    <a:pt x="10733" y="2159"/>
                  </a:cubicBezTo>
                  <a:cubicBezTo>
                    <a:pt x="10724" y="2159"/>
                    <a:pt x="10714" y="2159"/>
                    <a:pt x="10705" y="2158"/>
                  </a:cubicBezTo>
                  <a:cubicBezTo>
                    <a:pt x="10567" y="2141"/>
                    <a:pt x="10483" y="2013"/>
                    <a:pt x="10395" y="1875"/>
                  </a:cubicBezTo>
                  <a:cubicBezTo>
                    <a:pt x="10335" y="1780"/>
                    <a:pt x="10274" y="1684"/>
                    <a:pt x="10187" y="1613"/>
                  </a:cubicBezTo>
                  <a:cubicBezTo>
                    <a:pt x="10093" y="1535"/>
                    <a:pt x="9978" y="1498"/>
                    <a:pt x="9867" y="1465"/>
                  </a:cubicBezTo>
                  <a:cubicBezTo>
                    <a:pt x="9821" y="1448"/>
                    <a:pt x="9773" y="1434"/>
                    <a:pt x="9726" y="1414"/>
                  </a:cubicBezTo>
                  <a:cubicBezTo>
                    <a:pt x="9430" y="1290"/>
                    <a:pt x="9242" y="1044"/>
                    <a:pt x="9043" y="782"/>
                  </a:cubicBezTo>
                  <a:cubicBezTo>
                    <a:pt x="8835" y="509"/>
                    <a:pt x="8619" y="223"/>
                    <a:pt x="8262" y="85"/>
                  </a:cubicBezTo>
                  <a:cubicBezTo>
                    <a:pt x="8117" y="28"/>
                    <a:pt x="7962" y="1"/>
                    <a:pt x="7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7398078" y="4037731"/>
              <a:ext cx="614006" cy="760023"/>
            </a:xfrm>
            <a:custGeom>
              <a:rect b="b" l="l" r="r" t="t"/>
              <a:pathLst>
                <a:path extrusionOk="0" h="9723" w="7855">
                  <a:moveTo>
                    <a:pt x="7757" y="0"/>
                  </a:moveTo>
                  <a:cubicBezTo>
                    <a:pt x="7387" y="2123"/>
                    <a:pt x="6479" y="4135"/>
                    <a:pt x="5127" y="5816"/>
                  </a:cubicBezTo>
                  <a:cubicBezTo>
                    <a:pt x="5103" y="5847"/>
                    <a:pt x="5079" y="5877"/>
                    <a:pt x="5049" y="5907"/>
                  </a:cubicBezTo>
                  <a:cubicBezTo>
                    <a:pt x="3707" y="7546"/>
                    <a:pt x="1961" y="8834"/>
                    <a:pt x="0" y="9628"/>
                  </a:cubicBezTo>
                  <a:lnTo>
                    <a:pt x="40" y="9722"/>
                  </a:lnTo>
                  <a:cubicBezTo>
                    <a:pt x="2015" y="8918"/>
                    <a:pt x="3774" y="7623"/>
                    <a:pt x="5130" y="5971"/>
                  </a:cubicBezTo>
                  <a:cubicBezTo>
                    <a:pt x="5157" y="5941"/>
                    <a:pt x="5180" y="5911"/>
                    <a:pt x="5204" y="5880"/>
                  </a:cubicBezTo>
                  <a:cubicBezTo>
                    <a:pt x="6566" y="4185"/>
                    <a:pt x="7485" y="2160"/>
                    <a:pt x="7855" y="17"/>
                  </a:cubicBezTo>
                  <a:lnTo>
                    <a:pt x="7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7265741" y="3354078"/>
              <a:ext cx="67146" cy="70742"/>
            </a:xfrm>
            <a:custGeom>
              <a:rect b="b" l="l" r="r" t="t"/>
              <a:pathLst>
                <a:path extrusionOk="0" h="905" w="859">
                  <a:moveTo>
                    <a:pt x="414" y="0"/>
                  </a:moveTo>
                  <a:lnTo>
                    <a:pt x="1" y="858"/>
                  </a:lnTo>
                  <a:lnTo>
                    <a:pt x="91" y="901"/>
                  </a:lnTo>
                  <a:lnTo>
                    <a:pt x="418" y="225"/>
                  </a:lnTo>
                  <a:lnTo>
                    <a:pt x="771" y="904"/>
                  </a:lnTo>
                  <a:lnTo>
                    <a:pt x="858" y="858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7334137" y="3306709"/>
              <a:ext cx="67146" cy="70742"/>
            </a:xfrm>
            <a:custGeom>
              <a:rect b="b" l="l" r="r" t="t"/>
              <a:pathLst>
                <a:path extrusionOk="0" h="905" w="859">
                  <a:moveTo>
                    <a:pt x="414" y="1"/>
                  </a:moveTo>
                  <a:lnTo>
                    <a:pt x="0" y="861"/>
                  </a:lnTo>
                  <a:lnTo>
                    <a:pt x="91" y="905"/>
                  </a:lnTo>
                  <a:lnTo>
                    <a:pt x="418" y="226"/>
                  </a:lnTo>
                  <a:lnTo>
                    <a:pt x="770" y="905"/>
                  </a:lnTo>
                  <a:lnTo>
                    <a:pt x="858" y="861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7609209" y="3055322"/>
              <a:ext cx="67068" cy="70820"/>
            </a:xfrm>
            <a:custGeom>
              <a:rect b="b" l="l" r="r" t="t"/>
              <a:pathLst>
                <a:path extrusionOk="0" h="906" w="858">
                  <a:moveTo>
                    <a:pt x="414" y="0"/>
                  </a:moveTo>
                  <a:lnTo>
                    <a:pt x="0" y="858"/>
                  </a:lnTo>
                  <a:lnTo>
                    <a:pt x="91" y="902"/>
                  </a:lnTo>
                  <a:lnTo>
                    <a:pt x="417" y="226"/>
                  </a:lnTo>
                  <a:lnTo>
                    <a:pt x="771" y="905"/>
                  </a:lnTo>
                  <a:lnTo>
                    <a:pt x="858" y="858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7727242" y="3173120"/>
              <a:ext cx="67146" cy="70820"/>
            </a:xfrm>
            <a:custGeom>
              <a:rect b="b" l="l" r="r" t="t"/>
              <a:pathLst>
                <a:path extrusionOk="0" h="906" w="859">
                  <a:moveTo>
                    <a:pt x="414" y="1"/>
                  </a:moveTo>
                  <a:lnTo>
                    <a:pt x="0" y="862"/>
                  </a:lnTo>
                  <a:lnTo>
                    <a:pt x="91" y="906"/>
                  </a:lnTo>
                  <a:lnTo>
                    <a:pt x="418" y="226"/>
                  </a:lnTo>
                  <a:lnTo>
                    <a:pt x="767" y="906"/>
                  </a:lnTo>
                  <a:lnTo>
                    <a:pt x="858" y="858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7671977" y="3110274"/>
              <a:ext cx="67459" cy="70820"/>
            </a:xfrm>
            <a:custGeom>
              <a:rect b="b" l="l" r="r" t="t"/>
              <a:pathLst>
                <a:path extrusionOk="0" h="906" w="863">
                  <a:moveTo>
                    <a:pt x="415" y="0"/>
                  </a:moveTo>
                  <a:lnTo>
                    <a:pt x="1" y="859"/>
                  </a:lnTo>
                  <a:lnTo>
                    <a:pt x="92" y="902"/>
                  </a:lnTo>
                  <a:lnTo>
                    <a:pt x="418" y="226"/>
                  </a:lnTo>
                  <a:lnTo>
                    <a:pt x="772" y="905"/>
                  </a:lnTo>
                  <a:lnTo>
                    <a:pt x="862" y="859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7774298" y="3110274"/>
              <a:ext cx="67146" cy="70820"/>
            </a:xfrm>
            <a:custGeom>
              <a:rect b="b" l="l" r="r" t="t"/>
              <a:pathLst>
                <a:path extrusionOk="0" h="906" w="859">
                  <a:moveTo>
                    <a:pt x="415" y="0"/>
                  </a:moveTo>
                  <a:lnTo>
                    <a:pt x="0" y="859"/>
                  </a:lnTo>
                  <a:lnTo>
                    <a:pt x="92" y="902"/>
                  </a:lnTo>
                  <a:lnTo>
                    <a:pt x="418" y="226"/>
                  </a:lnTo>
                  <a:lnTo>
                    <a:pt x="771" y="905"/>
                  </a:lnTo>
                  <a:lnTo>
                    <a:pt x="859" y="859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7585758" y="3597804"/>
              <a:ext cx="67146" cy="70507"/>
            </a:xfrm>
            <a:custGeom>
              <a:rect b="b" l="l" r="r" t="t"/>
              <a:pathLst>
                <a:path extrusionOk="0" h="902" w="859">
                  <a:moveTo>
                    <a:pt x="411" y="0"/>
                  </a:moveTo>
                  <a:lnTo>
                    <a:pt x="1" y="858"/>
                  </a:lnTo>
                  <a:lnTo>
                    <a:pt x="88" y="902"/>
                  </a:lnTo>
                  <a:lnTo>
                    <a:pt x="414" y="222"/>
                  </a:lnTo>
                  <a:lnTo>
                    <a:pt x="768" y="902"/>
                  </a:lnTo>
                  <a:lnTo>
                    <a:pt x="858" y="858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6272935" y="4195239"/>
              <a:ext cx="67068" cy="70820"/>
            </a:xfrm>
            <a:custGeom>
              <a:rect b="b" l="l" r="r" t="t"/>
              <a:pathLst>
                <a:path extrusionOk="0" h="906" w="858">
                  <a:moveTo>
                    <a:pt x="413" y="0"/>
                  </a:moveTo>
                  <a:lnTo>
                    <a:pt x="0" y="858"/>
                  </a:lnTo>
                  <a:lnTo>
                    <a:pt x="90" y="901"/>
                  </a:lnTo>
                  <a:lnTo>
                    <a:pt x="417" y="226"/>
                  </a:lnTo>
                  <a:lnTo>
                    <a:pt x="767" y="905"/>
                  </a:lnTo>
                  <a:lnTo>
                    <a:pt x="857" y="858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6516349" y="4328749"/>
              <a:ext cx="67459" cy="70820"/>
            </a:xfrm>
            <a:custGeom>
              <a:rect b="b" l="l" r="r" t="t"/>
              <a:pathLst>
                <a:path extrusionOk="0" h="906" w="863">
                  <a:moveTo>
                    <a:pt x="414" y="1"/>
                  </a:moveTo>
                  <a:lnTo>
                    <a:pt x="1" y="862"/>
                  </a:lnTo>
                  <a:lnTo>
                    <a:pt x="91" y="906"/>
                  </a:lnTo>
                  <a:lnTo>
                    <a:pt x="418" y="227"/>
                  </a:lnTo>
                  <a:lnTo>
                    <a:pt x="771" y="906"/>
                  </a:lnTo>
                  <a:lnTo>
                    <a:pt x="862" y="859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6500872" y="4454442"/>
              <a:ext cx="67146" cy="70820"/>
            </a:xfrm>
            <a:custGeom>
              <a:rect b="b" l="l" r="r" t="t"/>
              <a:pathLst>
                <a:path extrusionOk="0" h="906" w="859">
                  <a:moveTo>
                    <a:pt x="414" y="1"/>
                  </a:moveTo>
                  <a:lnTo>
                    <a:pt x="0" y="862"/>
                  </a:lnTo>
                  <a:lnTo>
                    <a:pt x="91" y="906"/>
                  </a:lnTo>
                  <a:lnTo>
                    <a:pt x="418" y="226"/>
                  </a:lnTo>
                  <a:lnTo>
                    <a:pt x="767" y="906"/>
                  </a:lnTo>
                  <a:lnTo>
                    <a:pt x="858" y="862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6438025" y="4360328"/>
              <a:ext cx="67146" cy="70820"/>
            </a:xfrm>
            <a:custGeom>
              <a:rect b="b" l="l" r="r" t="t"/>
              <a:pathLst>
                <a:path extrusionOk="0" h="906" w="859">
                  <a:moveTo>
                    <a:pt x="411" y="0"/>
                  </a:moveTo>
                  <a:lnTo>
                    <a:pt x="0" y="858"/>
                  </a:lnTo>
                  <a:lnTo>
                    <a:pt x="88" y="902"/>
                  </a:lnTo>
                  <a:lnTo>
                    <a:pt x="414" y="226"/>
                  </a:lnTo>
                  <a:lnTo>
                    <a:pt x="767" y="905"/>
                  </a:lnTo>
                  <a:lnTo>
                    <a:pt x="858" y="858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6343599" y="4140287"/>
              <a:ext cx="67146" cy="70507"/>
            </a:xfrm>
            <a:custGeom>
              <a:rect b="b" l="l" r="r" t="t"/>
              <a:pathLst>
                <a:path extrusionOk="0" h="902" w="859">
                  <a:moveTo>
                    <a:pt x="414" y="0"/>
                  </a:moveTo>
                  <a:lnTo>
                    <a:pt x="0" y="857"/>
                  </a:lnTo>
                  <a:lnTo>
                    <a:pt x="91" y="902"/>
                  </a:lnTo>
                  <a:lnTo>
                    <a:pt x="418" y="222"/>
                  </a:lnTo>
                  <a:lnTo>
                    <a:pt x="767" y="902"/>
                  </a:lnTo>
                  <a:lnTo>
                    <a:pt x="858" y="85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7703557" y="3715603"/>
              <a:ext cx="67146" cy="70820"/>
            </a:xfrm>
            <a:custGeom>
              <a:rect b="b" l="l" r="r" t="t"/>
              <a:pathLst>
                <a:path extrusionOk="0" h="906" w="859">
                  <a:moveTo>
                    <a:pt x="415" y="0"/>
                  </a:moveTo>
                  <a:lnTo>
                    <a:pt x="0" y="861"/>
                  </a:lnTo>
                  <a:lnTo>
                    <a:pt x="92" y="906"/>
                  </a:lnTo>
                  <a:lnTo>
                    <a:pt x="418" y="226"/>
                  </a:lnTo>
                  <a:lnTo>
                    <a:pt x="771" y="906"/>
                  </a:lnTo>
                  <a:lnTo>
                    <a:pt x="859" y="85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7648683" y="3652756"/>
              <a:ext cx="67068" cy="70820"/>
            </a:xfrm>
            <a:custGeom>
              <a:rect b="b" l="l" r="r" t="t"/>
              <a:pathLst>
                <a:path extrusionOk="0" h="906" w="858">
                  <a:moveTo>
                    <a:pt x="413" y="0"/>
                  </a:moveTo>
                  <a:lnTo>
                    <a:pt x="0" y="858"/>
                  </a:lnTo>
                  <a:lnTo>
                    <a:pt x="90" y="902"/>
                  </a:lnTo>
                  <a:lnTo>
                    <a:pt x="417" y="226"/>
                  </a:lnTo>
                  <a:lnTo>
                    <a:pt x="767" y="905"/>
                  </a:lnTo>
                  <a:lnTo>
                    <a:pt x="857" y="858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7750614" y="3652756"/>
              <a:ext cx="67459" cy="70820"/>
            </a:xfrm>
            <a:custGeom>
              <a:rect b="b" l="l" r="r" t="t"/>
              <a:pathLst>
                <a:path extrusionOk="0" h="906" w="863">
                  <a:moveTo>
                    <a:pt x="415" y="0"/>
                  </a:moveTo>
                  <a:lnTo>
                    <a:pt x="1" y="858"/>
                  </a:lnTo>
                  <a:lnTo>
                    <a:pt x="92" y="902"/>
                  </a:lnTo>
                  <a:lnTo>
                    <a:pt x="418" y="226"/>
                  </a:lnTo>
                  <a:lnTo>
                    <a:pt x="771" y="905"/>
                  </a:lnTo>
                  <a:lnTo>
                    <a:pt x="862" y="85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6379634" y="3302488"/>
              <a:ext cx="79496" cy="39787"/>
            </a:xfrm>
            <a:custGeom>
              <a:rect b="b" l="l" r="r" t="t"/>
              <a:pathLst>
                <a:path extrusionOk="0" h="509" w="1017">
                  <a:moveTo>
                    <a:pt x="0" y="1"/>
                  </a:moveTo>
                  <a:cubicBezTo>
                    <a:pt x="0" y="280"/>
                    <a:pt x="230" y="508"/>
                    <a:pt x="508" y="508"/>
                  </a:cubicBezTo>
                  <a:cubicBezTo>
                    <a:pt x="787" y="508"/>
                    <a:pt x="1017" y="280"/>
                    <a:pt x="1017" y="1"/>
                  </a:cubicBezTo>
                  <a:lnTo>
                    <a:pt x="916" y="1"/>
                  </a:lnTo>
                  <a:cubicBezTo>
                    <a:pt x="916" y="226"/>
                    <a:pt x="734" y="408"/>
                    <a:pt x="508" y="408"/>
                  </a:cubicBezTo>
                  <a:cubicBezTo>
                    <a:pt x="283" y="408"/>
                    <a:pt x="101" y="226"/>
                    <a:pt x="101" y="1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6451157" y="3302488"/>
              <a:ext cx="79731" cy="39787"/>
            </a:xfrm>
            <a:custGeom>
              <a:rect b="b" l="l" r="r" t="t"/>
              <a:pathLst>
                <a:path extrusionOk="0" h="509" w="1020">
                  <a:moveTo>
                    <a:pt x="1" y="1"/>
                  </a:moveTo>
                  <a:cubicBezTo>
                    <a:pt x="1" y="280"/>
                    <a:pt x="229" y="508"/>
                    <a:pt x="509" y="508"/>
                  </a:cubicBezTo>
                  <a:cubicBezTo>
                    <a:pt x="791" y="508"/>
                    <a:pt x="1020" y="280"/>
                    <a:pt x="1020" y="1"/>
                  </a:cubicBezTo>
                  <a:lnTo>
                    <a:pt x="919" y="1"/>
                  </a:lnTo>
                  <a:cubicBezTo>
                    <a:pt x="919" y="226"/>
                    <a:pt x="734" y="408"/>
                    <a:pt x="509" y="408"/>
                  </a:cubicBezTo>
                  <a:cubicBezTo>
                    <a:pt x="287" y="408"/>
                    <a:pt x="102" y="226"/>
                    <a:pt x="102" y="1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6522915" y="3302488"/>
              <a:ext cx="79496" cy="39787"/>
            </a:xfrm>
            <a:custGeom>
              <a:rect b="b" l="l" r="r" t="t"/>
              <a:pathLst>
                <a:path extrusionOk="0" h="509" w="1017">
                  <a:moveTo>
                    <a:pt x="1" y="1"/>
                  </a:moveTo>
                  <a:cubicBezTo>
                    <a:pt x="1" y="280"/>
                    <a:pt x="229" y="508"/>
                    <a:pt x="509" y="508"/>
                  </a:cubicBezTo>
                  <a:cubicBezTo>
                    <a:pt x="788" y="508"/>
                    <a:pt x="1016" y="280"/>
                    <a:pt x="1016" y="1"/>
                  </a:cubicBezTo>
                  <a:lnTo>
                    <a:pt x="915" y="1"/>
                  </a:lnTo>
                  <a:cubicBezTo>
                    <a:pt x="915" y="226"/>
                    <a:pt x="734" y="408"/>
                    <a:pt x="509" y="408"/>
                  </a:cubicBezTo>
                  <a:cubicBezTo>
                    <a:pt x="283" y="408"/>
                    <a:pt x="102" y="226"/>
                    <a:pt x="102" y="1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6379634" y="3243315"/>
              <a:ext cx="79496" cy="39475"/>
            </a:xfrm>
            <a:custGeom>
              <a:rect b="b" l="l" r="r" t="t"/>
              <a:pathLst>
                <a:path extrusionOk="0" h="505" w="1017">
                  <a:moveTo>
                    <a:pt x="0" y="0"/>
                  </a:moveTo>
                  <a:cubicBezTo>
                    <a:pt x="0" y="280"/>
                    <a:pt x="230" y="505"/>
                    <a:pt x="508" y="505"/>
                  </a:cubicBezTo>
                  <a:cubicBezTo>
                    <a:pt x="787" y="505"/>
                    <a:pt x="1017" y="280"/>
                    <a:pt x="1017" y="0"/>
                  </a:cubicBezTo>
                  <a:lnTo>
                    <a:pt x="916" y="0"/>
                  </a:lnTo>
                  <a:cubicBezTo>
                    <a:pt x="916" y="222"/>
                    <a:pt x="734" y="404"/>
                    <a:pt x="508" y="404"/>
                  </a:cubicBezTo>
                  <a:cubicBezTo>
                    <a:pt x="283" y="404"/>
                    <a:pt x="101" y="222"/>
                    <a:pt x="101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6451157" y="3243315"/>
              <a:ext cx="79731" cy="39475"/>
            </a:xfrm>
            <a:custGeom>
              <a:rect b="b" l="l" r="r" t="t"/>
              <a:pathLst>
                <a:path extrusionOk="0" h="505" w="1020">
                  <a:moveTo>
                    <a:pt x="1" y="0"/>
                  </a:moveTo>
                  <a:cubicBezTo>
                    <a:pt x="1" y="280"/>
                    <a:pt x="229" y="505"/>
                    <a:pt x="509" y="505"/>
                  </a:cubicBezTo>
                  <a:cubicBezTo>
                    <a:pt x="791" y="505"/>
                    <a:pt x="1020" y="280"/>
                    <a:pt x="1020" y="0"/>
                  </a:cubicBezTo>
                  <a:lnTo>
                    <a:pt x="919" y="0"/>
                  </a:lnTo>
                  <a:cubicBezTo>
                    <a:pt x="919" y="222"/>
                    <a:pt x="734" y="404"/>
                    <a:pt x="509" y="404"/>
                  </a:cubicBezTo>
                  <a:cubicBezTo>
                    <a:pt x="287" y="404"/>
                    <a:pt x="102" y="222"/>
                    <a:pt x="102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6522915" y="3243315"/>
              <a:ext cx="79496" cy="39475"/>
            </a:xfrm>
            <a:custGeom>
              <a:rect b="b" l="l" r="r" t="t"/>
              <a:pathLst>
                <a:path extrusionOk="0" h="505" w="1017">
                  <a:moveTo>
                    <a:pt x="1" y="0"/>
                  </a:moveTo>
                  <a:cubicBezTo>
                    <a:pt x="1" y="280"/>
                    <a:pt x="229" y="505"/>
                    <a:pt x="509" y="505"/>
                  </a:cubicBezTo>
                  <a:cubicBezTo>
                    <a:pt x="788" y="505"/>
                    <a:pt x="1016" y="280"/>
                    <a:pt x="1016" y="0"/>
                  </a:cubicBezTo>
                  <a:lnTo>
                    <a:pt x="915" y="0"/>
                  </a:lnTo>
                  <a:cubicBezTo>
                    <a:pt x="915" y="222"/>
                    <a:pt x="734" y="404"/>
                    <a:pt x="509" y="404"/>
                  </a:cubicBezTo>
                  <a:cubicBezTo>
                    <a:pt x="283" y="404"/>
                    <a:pt x="102" y="222"/>
                    <a:pt x="102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6379634" y="3183673"/>
              <a:ext cx="79496" cy="40022"/>
            </a:xfrm>
            <a:custGeom>
              <a:rect b="b" l="l" r="r" t="t"/>
              <a:pathLst>
                <a:path extrusionOk="0" h="512" w="1017">
                  <a:moveTo>
                    <a:pt x="0" y="0"/>
                  </a:moveTo>
                  <a:cubicBezTo>
                    <a:pt x="0" y="283"/>
                    <a:pt x="230" y="511"/>
                    <a:pt x="508" y="511"/>
                  </a:cubicBezTo>
                  <a:cubicBezTo>
                    <a:pt x="787" y="511"/>
                    <a:pt x="1017" y="283"/>
                    <a:pt x="1017" y="0"/>
                  </a:cubicBezTo>
                  <a:lnTo>
                    <a:pt x="916" y="0"/>
                  </a:lnTo>
                  <a:cubicBezTo>
                    <a:pt x="916" y="226"/>
                    <a:pt x="734" y="411"/>
                    <a:pt x="508" y="411"/>
                  </a:cubicBezTo>
                  <a:cubicBezTo>
                    <a:pt x="283" y="411"/>
                    <a:pt x="101" y="226"/>
                    <a:pt x="101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6451157" y="3183673"/>
              <a:ext cx="79731" cy="40022"/>
            </a:xfrm>
            <a:custGeom>
              <a:rect b="b" l="l" r="r" t="t"/>
              <a:pathLst>
                <a:path extrusionOk="0" h="512" w="1020">
                  <a:moveTo>
                    <a:pt x="1" y="0"/>
                  </a:moveTo>
                  <a:cubicBezTo>
                    <a:pt x="1" y="283"/>
                    <a:pt x="229" y="511"/>
                    <a:pt x="509" y="511"/>
                  </a:cubicBezTo>
                  <a:cubicBezTo>
                    <a:pt x="791" y="511"/>
                    <a:pt x="1020" y="283"/>
                    <a:pt x="1020" y="0"/>
                  </a:cubicBezTo>
                  <a:lnTo>
                    <a:pt x="919" y="0"/>
                  </a:lnTo>
                  <a:cubicBezTo>
                    <a:pt x="919" y="226"/>
                    <a:pt x="734" y="411"/>
                    <a:pt x="509" y="411"/>
                  </a:cubicBezTo>
                  <a:cubicBezTo>
                    <a:pt x="287" y="411"/>
                    <a:pt x="102" y="226"/>
                    <a:pt x="102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6522915" y="3183673"/>
              <a:ext cx="79496" cy="40022"/>
            </a:xfrm>
            <a:custGeom>
              <a:rect b="b" l="l" r="r" t="t"/>
              <a:pathLst>
                <a:path extrusionOk="0" h="512" w="1017">
                  <a:moveTo>
                    <a:pt x="1" y="0"/>
                  </a:moveTo>
                  <a:cubicBezTo>
                    <a:pt x="1" y="283"/>
                    <a:pt x="229" y="511"/>
                    <a:pt x="509" y="511"/>
                  </a:cubicBezTo>
                  <a:cubicBezTo>
                    <a:pt x="788" y="511"/>
                    <a:pt x="1016" y="283"/>
                    <a:pt x="1016" y="0"/>
                  </a:cubicBezTo>
                  <a:lnTo>
                    <a:pt x="915" y="0"/>
                  </a:lnTo>
                  <a:cubicBezTo>
                    <a:pt x="915" y="226"/>
                    <a:pt x="734" y="411"/>
                    <a:pt x="509" y="411"/>
                  </a:cubicBezTo>
                  <a:cubicBezTo>
                    <a:pt x="283" y="411"/>
                    <a:pt x="102" y="226"/>
                    <a:pt x="102" y="0"/>
                  </a:cubicBezTo>
                  <a:close/>
                </a:path>
              </a:pathLst>
            </a:custGeom>
            <a:solidFill>
              <a:srgbClr val="0E02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7315221" y="4442326"/>
              <a:ext cx="79496" cy="39865"/>
            </a:xfrm>
            <a:custGeom>
              <a:rect b="b" l="l" r="r" t="t"/>
              <a:pathLst>
                <a:path extrusionOk="0" h="510" w="1017">
                  <a:moveTo>
                    <a:pt x="0" y="1"/>
                  </a:moveTo>
                  <a:cubicBezTo>
                    <a:pt x="0" y="283"/>
                    <a:pt x="225" y="509"/>
                    <a:pt x="508" y="509"/>
                  </a:cubicBezTo>
                  <a:cubicBezTo>
                    <a:pt x="787" y="509"/>
                    <a:pt x="1017" y="283"/>
                    <a:pt x="1017" y="1"/>
                  </a:cubicBezTo>
                  <a:lnTo>
                    <a:pt x="916" y="1"/>
                  </a:lnTo>
                  <a:cubicBezTo>
                    <a:pt x="916" y="227"/>
                    <a:pt x="734" y="409"/>
                    <a:pt x="508" y="409"/>
                  </a:cubicBezTo>
                  <a:cubicBezTo>
                    <a:pt x="283" y="409"/>
                    <a:pt x="98" y="227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7386744" y="4442326"/>
              <a:ext cx="79496" cy="39865"/>
            </a:xfrm>
            <a:custGeom>
              <a:rect b="b" l="l" r="r" t="t"/>
              <a:pathLst>
                <a:path extrusionOk="0" h="510" w="1017">
                  <a:moveTo>
                    <a:pt x="1" y="1"/>
                  </a:moveTo>
                  <a:cubicBezTo>
                    <a:pt x="1" y="283"/>
                    <a:pt x="229" y="509"/>
                    <a:pt x="508" y="509"/>
                  </a:cubicBezTo>
                  <a:cubicBezTo>
                    <a:pt x="791" y="509"/>
                    <a:pt x="1016" y="283"/>
                    <a:pt x="1016" y="1"/>
                  </a:cubicBezTo>
                  <a:lnTo>
                    <a:pt x="919" y="1"/>
                  </a:lnTo>
                  <a:cubicBezTo>
                    <a:pt x="919" y="227"/>
                    <a:pt x="734" y="409"/>
                    <a:pt x="508" y="409"/>
                  </a:cubicBezTo>
                  <a:cubicBezTo>
                    <a:pt x="283" y="409"/>
                    <a:pt x="102" y="227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7458502" y="4442326"/>
              <a:ext cx="79496" cy="39865"/>
            </a:xfrm>
            <a:custGeom>
              <a:rect b="b" l="l" r="r" t="t"/>
              <a:pathLst>
                <a:path extrusionOk="0" h="510" w="1017">
                  <a:moveTo>
                    <a:pt x="1" y="1"/>
                  </a:moveTo>
                  <a:cubicBezTo>
                    <a:pt x="1" y="283"/>
                    <a:pt x="226" y="509"/>
                    <a:pt x="508" y="509"/>
                  </a:cubicBezTo>
                  <a:cubicBezTo>
                    <a:pt x="788" y="509"/>
                    <a:pt x="1016" y="283"/>
                    <a:pt x="1016" y="1"/>
                  </a:cubicBezTo>
                  <a:lnTo>
                    <a:pt x="915" y="1"/>
                  </a:lnTo>
                  <a:cubicBezTo>
                    <a:pt x="915" y="227"/>
                    <a:pt x="734" y="409"/>
                    <a:pt x="508" y="409"/>
                  </a:cubicBezTo>
                  <a:cubicBezTo>
                    <a:pt x="283" y="409"/>
                    <a:pt x="98" y="227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7315221" y="4383231"/>
              <a:ext cx="79496" cy="39475"/>
            </a:xfrm>
            <a:custGeom>
              <a:rect b="b" l="l" r="r" t="t"/>
              <a:pathLst>
                <a:path extrusionOk="0" h="505" w="1017">
                  <a:moveTo>
                    <a:pt x="0" y="0"/>
                  </a:moveTo>
                  <a:cubicBezTo>
                    <a:pt x="0" y="280"/>
                    <a:pt x="225" y="505"/>
                    <a:pt x="508" y="505"/>
                  </a:cubicBezTo>
                  <a:cubicBezTo>
                    <a:pt x="787" y="505"/>
                    <a:pt x="1017" y="280"/>
                    <a:pt x="1017" y="0"/>
                  </a:cubicBezTo>
                  <a:lnTo>
                    <a:pt x="916" y="0"/>
                  </a:lnTo>
                  <a:cubicBezTo>
                    <a:pt x="916" y="222"/>
                    <a:pt x="734" y="407"/>
                    <a:pt x="508" y="407"/>
                  </a:cubicBezTo>
                  <a:cubicBezTo>
                    <a:pt x="283" y="407"/>
                    <a:pt x="98" y="222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7386744" y="4383231"/>
              <a:ext cx="79496" cy="39475"/>
            </a:xfrm>
            <a:custGeom>
              <a:rect b="b" l="l" r="r" t="t"/>
              <a:pathLst>
                <a:path extrusionOk="0" h="505" w="1017">
                  <a:moveTo>
                    <a:pt x="1" y="0"/>
                  </a:moveTo>
                  <a:cubicBezTo>
                    <a:pt x="1" y="280"/>
                    <a:pt x="229" y="505"/>
                    <a:pt x="508" y="505"/>
                  </a:cubicBezTo>
                  <a:cubicBezTo>
                    <a:pt x="791" y="505"/>
                    <a:pt x="1016" y="280"/>
                    <a:pt x="1016" y="0"/>
                  </a:cubicBezTo>
                  <a:lnTo>
                    <a:pt x="919" y="0"/>
                  </a:lnTo>
                  <a:cubicBezTo>
                    <a:pt x="919" y="222"/>
                    <a:pt x="734" y="407"/>
                    <a:pt x="508" y="407"/>
                  </a:cubicBezTo>
                  <a:cubicBezTo>
                    <a:pt x="283" y="407"/>
                    <a:pt x="102" y="222"/>
                    <a:pt x="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7458502" y="4383231"/>
              <a:ext cx="79496" cy="39475"/>
            </a:xfrm>
            <a:custGeom>
              <a:rect b="b" l="l" r="r" t="t"/>
              <a:pathLst>
                <a:path extrusionOk="0" h="505" w="1017">
                  <a:moveTo>
                    <a:pt x="1" y="0"/>
                  </a:moveTo>
                  <a:cubicBezTo>
                    <a:pt x="1" y="280"/>
                    <a:pt x="226" y="505"/>
                    <a:pt x="508" y="505"/>
                  </a:cubicBezTo>
                  <a:cubicBezTo>
                    <a:pt x="788" y="505"/>
                    <a:pt x="1016" y="280"/>
                    <a:pt x="1016" y="0"/>
                  </a:cubicBezTo>
                  <a:lnTo>
                    <a:pt x="915" y="0"/>
                  </a:lnTo>
                  <a:cubicBezTo>
                    <a:pt x="915" y="222"/>
                    <a:pt x="734" y="407"/>
                    <a:pt x="508" y="407"/>
                  </a:cubicBezTo>
                  <a:cubicBezTo>
                    <a:pt x="283" y="407"/>
                    <a:pt x="98" y="222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7315221" y="4323746"/>
              <a:ext cx="79496" cy="39787"/>
            </a:xfrm>
            <a:custGeom>
              <a:rect b="b" l="l" r="r" t="t"/>
              <a:pathLst>
                <a:path extrusionOk="0" h="509" w="1017">
                  <a:moveTo>
                    <a:pt x="0" y="1"/>
                  </a:moveTo>
                  <a:cubicBezTo>
                    <a:pt x="0" y="280"/>
                    <a:pt x="225" y="509"/>
                    <a:pt x="508" y="509"/>
                  </a:cubicBezTo>
                  <a:cubicBezTo>
                    <a:pt x="787" y="509"/>
                    <a:pt x="1017" y="280"/>
                    <a:pt x="1017" y="1"/>
                  </a:cubicBezTo>
                  <a:lnTo>
                    <a:pt x="916" y="1"/>
                  </a:lnTo>
                  <a:cubicBezTo>
                    <a:pt x="916" y="223"/>
                    <a:pt x="734" y="408"/>
                    <a:pt x="508" y="408"/>
                  </a:cubicBezTo>
                  <a:cubicBezTo>
                    <a:pt x="283" y="408"/>
                    <a:pt x="98" y="223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7386744" y="4323746"/>
              <a:ext cx="79496" cy="39787"/>
            </a:xfrm>
            <a:custGeom>
              <a:rect b="b" l="l" r="r" t="t"/>
              <a:pathLst>
                <a:path extrusionOk="0" h="509" w="1017">
                  <a:moveTo>
                    <a:pt x="1" y="1"/>
                  </a:moveTo>
                  <a:cubicBezTo>
                    <a:pt x="1" y="280"/>
                    <a:pt x="229" y="509"/>
                    <a:pt x="508" y="509"/>
                  </a:cubicBezTo>
                  <a:cubicBezTo>
                    <a:pt x="791" y="509"/>
                    <a:pt x="1016" y="280"/>
                    <a:pt x="1016" y="1"/>
                  </a:cubicBezTo>
                  <a:lnTo>
                    <a:pt x="919" y="1"/>
                  </a:lnTo>
                  <a:cubicBezTo>
                    <a:pt x="919" y="223"/>
                    <a:pt x="734" y="408"/>
                    <a:pt x="508" y="408"/>
                  </a:cubicBezTo>
                  <a:cubicBezTo>
                    <a:pt x="283" y="408"/>
                    <a:pt x="102" y="223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7458502" y="4323746"/>
              <a:ext cx="79496" cy="39787"/>
            </a:xfrm>
            <a:custGeom>
              <a:rect b="b" l="l" r="r" t="t"/>
              <a:pathLst>
                <a:path extrusionOk="0" h="509" w="1017">
                  <a:moveTo>
                    <a:pt x="1" y="1"/>
                  </a:moveTo>
                  <a:cubicBezTo>
                    <a:pt x="1" y="280"/>
                    <a:pt x="226" y="509"/>
                    <a:pt x="508" y="509"/>
                  </a:cubicBezTo>
                  <a:cubicBezTo>
                    <a:pt x="788" y="509"/>
                    <a:pt x="1016" y="280"/>
                    <a:pt x="1016" y="1"/>
                  </a:cubicBezTo>
                  <a:lnTo>
                    <a:pt x="915" y="1"/>
                  </a:lnTo>
                  <a:cubicBezTo>
                    <a:pt x="915" y="223"/>
                    <a:pt x="734" y="408"/>
                    <a:pt x="508" y="408"/>
                  </a:cubicBezTo>
                  <a:cubicBezTo>
                    <a:pt x="283" y="408"/>
                    <a:pt x="98" y="223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25"/>
            <p:cNvGrpSpPr/>
            <p:nvPr/>
          </p:nvGrpSpPr>
          <p:grpSpPr>
            <a:xfrm>
              <a:off x="6365173" y="3208374"/>
              <a:ext cx="1117873" cy="1117639"/>
              <a:chOff x="6365173" y="3208374"/>
              <a:chExt cx="1117873" cy="1117639"/>
            </a:xfrm>
          </p:grpSpPr>
          <p:sp>
            <p:nvSpPr>
              <p:cNvPr id="1079" name="Google Shape;1079;p25"/>
              <p:cNvSpPr/>
              <p:nvPr/>
            </p:nvSpPr>
            <p:spPr>
              <a:xfrm>
                <a:off x="6722789" y="4310145"/>
                <a:ext cx="15634" cy="15868"/>
              </a:xfrm>
              <a:custGeom>
                <a:rect b="b" l="l" r="r" t="t"/>
                <a:pathLst>
                  <a:path extrusionOk="0" h="203" w="200">
                    <a:moveTo>
                      <a:pt x="1" y="0"/>
                    </a:moveTo>
                    <a:lnTo>
                      <a:pt x="1" y="202"/>
                    </a:lnTo>
                    <a:lnTo>
                      <a:pt x="199" y="202"/>
                    </a:lnTo>
                    <a:lnTo>
                      <a:pt x="199" y="101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6722789" y="3998491"/>
                <a:ext cx="7973" cy="289611"/>
              </a:xfrm>
              <a:custGeom>
                <a:rect b="b" l="l" r="r" t="t"/>
                <a:pathLst>
                  <a:path extrusionOk="0" h="3705" w="102">
                    <a:moveTo>
                      <a:pt x="1" y="1"/>
                    </a:moveTo>
                    <a:lnTo>
                      <a:pt x="1" y="287"/>
                    </a:lnTo>
                    <a:lnTo>
                      <a:pt x="101" y="287"/>
                    </a:lnTo>
                    <a:lnTo>
                      <a:pt x="101" y="1"/>
                    </a:lnTo>
                    <a:close/>
                    <a:moveTo>
                      <a:pt x="1" y="572"/>
                    </a:moveTo>
                    <a:lnTo>
                      <a:pt x="1" y="855"/>
                    </a:lnTo>
                    <a:lnTo>
                      <a:pt x="101" y="855"/>
                    </a:lnTo>
                    <a:lnTo>
                      <a:pt x="101" y="572"/>
                    </a:lnTo>
                    <a:close/>
                    <a:moveTo>
                      <a:pt x="1" y="1142"/>
                    </a:moveTo>
                    <a:lnTo>
                      <a:pt x="1" y="1427"/>
                    </a:lnTo>
                    <a:lnTo>
                      <a:pt x="101" y="1427"/>
                    </a:lnTo>
                    <a:lnTo>
                      <a:pt x="101" y="1142"/>
                    </a:lnTo>
                    <a:close/>
                    <a:moveTo>
                      <a:pt x="1" y="1710"/>
                    </a:moveTo>
                    <a:lnTo>
                      <a:pt x="1" y="1996"/>
                    </a:lnTo>
                    <a:lnTo>
                      <a:pt x="101" y="1996"/>
                    </a:lnTo>
                    <a:lnTo>
                      <a:pt x="101" y="1710"/>
                    </a:lnTo>
                    <a:close/>
                    <a:moveTo>
                      <a:pt x="1" y="2282"/>
                    </a:moveTo>
                    <a:lnTo>
                      <a:pt x="1" y="2564"/>
                    </a:lnTo>
                    <a:lnTo>
                      <a:pt x="101" y="2564"/>
                    </a:lnTo>
                    <a:lnTo>
                      <a:pt x="101" y="2282"/>
                    </a:lnTo>
                    <a:close/>
                    <a:moveTo>
                      <a:pt x="1" y="2850"/>
                    </a:moveTo>
                    <a:lnTo>
                      <a:pt x="1" y="3132"/>
                    </a:lnTo>
                    <a:lnTo>
                      <a:pt x="101" y="3132"/>
                    </a:lnTo>
                    <a:lnTo>
                      <a:pt x="101" y="2850"/>
                    </a:lnTo>
                    <a:close/>
                    <a:moveTo>
                      <a:pt x="1" y="3418"/>
                    </a:moveTo>
                    <a:lnTo>
                      <a:pt x="1" y="3705"/>
                    </a:lnTo>
                    <a:lnTo>
                      <a:pt x="101" y="3705"/>
                    </a:lnTo>
                    <a:lnTo>
                      <a:pt x="101" y="34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6714894" y="3960658"/>
                <a:ext cx="15868" cy="15868"/>
              </a:xfrm>
              <a:custGeom>
                <a:rect b="b" l="l" r="r" t="t"/>
                <a:pathLst>
                  <a:path extrusionOk="0" h="203" w="203">
                    <a:moveTo>
                      <a:pt x="1" y="0"/>
                    </a:moveTo>
                    <a:lnTo>
                      <a:pt x="1" y="101"/>
                    </a:lnTo>
                    <a:lnTo>
                      <a:pt x="102" y="101"/>
                    </a:lnTo>
                    <a:lnTo>
                      <a:pt x="102" y="202"/>
                    </a:lnTo>
                    <a:lnTo>
                      <a:pt x="202" y="20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6403006" y="3960658"/>
                <a:ext cx="289611" cy="7973"/>
              </a:xfrm>
              <a:custGeom>
                <a:rect b="b" l="l" r="r" t="t"/>
                <a:pathLst>
                  <a:path extrusionOk="0" h="102" w="3705">
                    <a:moveTo>
                      <a:pt x="1" y="0"/>
                    </a:moveTo>
                    <a:lnTo>
                      <a:pt x="1" y="101"/>
                    </a:lnTo>
                    <a:lnTo>
                      <a:pt x="287" y="101"/>
                    </a:lnTo>
                    <a:lnTo>
                      <a:pt x="287" y="0"/>
                    </a:lnTo>
                    <a:close/>
                    <a:moveTo>
                      <a:pt x="572" y="0"/>
                    </a:moveTo>
                    <a:lnTo>
                      <a:pt x="572" y="101"/>
                    </a:lnTo>
                    <a:lnTo>
                      <a:pt x="855" y="101"/>
                    </a:lnTo>
                    <a:lnTo>
                      <a:pt x="855" y="0"/>
                    </a:lnTo>
                    <a:close/>
                    <a:moveTo>
                      <a:pt x="1142" y="0"/>
                    </a:moveTo>
                    <a:lnTo>
                      <a:pt x="1142" y="101"/>
                    </a:lnTo>
                    <a:lnTo>
                      <a:pt x="1427" y="101"/>
                    </a:lnTo>
                    <a:lnTo>
                      <a:pt x="1427" y="0"/>
                    </a:lnTo>
                    <a:close/>
                    <a:moveTo>
                      <a:pt x="1710" y="0"/>
                    </a:moveTo>
                    <a:lnTo>
                      <a:pt x="1710" y="101"/>
                    </a:lnTo>
                    <a:lnTo>
                      <a:pt x="1996" y="101"/>
                    </a:lnTo>
                    <a:lnTo>
                      <a:pt x="1996" y="0"/>
                    </a:lnTo>
                    <a:close/>
                    <a:moveTo>
                      <a:pt x="2282" y="0"/>
                    </a:moveTo>
                    <a:lnTo>
                      <a:pt x="2282" y="101"/>
                    </a:lnTo>
                    <a:lnTo>
                      <a:pt x="2564" y="101"/>
                    </a:lnTo>
                    <a:lnTo>
                      <a:pt x="2564" y="0"/>
                    </a:lnTo>
                    <a:close/>
                    <a:moveTo>
                      <a:pt x="2850" y="0"/>
                    </a:moveTo>
                    <a:lnTo>
                      <a:pt x="2850" y="101"/>
                    </a:lnTo>
                    <a:lnTo>
                      <a:pt x="3136" y="101"/>
                    </a:lnTo>
                    <a:lnTo>
                      <a:pt x="3136" y="0"/>
                    </a:lnTo>
                    <a:close/>
                    <a:moveTo>
                      <a:pt x="3418" y="0"/>
                    </a:moveTo>
                    <a:lnTo>
                      <a:pt x="3418" y="101"/>
                    </a:lnTo>
                    <a:lnTo>
                      <a:pt x="3705" y="101"/>
                    </a:lnTo>
                    <a:lnTo>
                      <a:pt x="3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6365173" y="3952763"/>
                <a:ext cx="15868" cy="15868"/>
              </a:xfrm>
              <a:custGeom>
                <a:rect b="b" l="l" r="r" t="t"/>
                <a:pathLst>
                  <a:path extrusionOk="0" h="203" w="203">
                    <a:moveTo>
                      <a:pt x="0" y="0"/>
                    </a:moveTo>
                    <a:lnTo>
                      <a:pt x="0" y="202"/>
                    </a:lnTo>
                    <a:lnTo>
                      <a:pt x="202" y="202"/>
                    </a:lnTo>
                    <a:lnTo>
                      <a:pt x="202" y="101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365173" y="3606168"/>
                <a:ext cx="7973" cy="321894"/>
              </a:xfrm>
              <a:custGeom>
                <a:rect b="b" l="l" r="r" t="t"/>
                <a:pathLst>
                  <a:path extrusionOk="0" h="4118" w="102">
                    <a:moveTo>
                      <a:pt x="0" y="1"/>
                    </a:moveTo>
                    <a:lnTo>
                      <a:pt x="0" y="317"/>
                    </a:lnTo>
                    <a:lnTo>
                      <a:pt x="101" y="317"/>
                    </a:lnTo>
                    <a:lnTo>
                      <a:pt x="101" y="1"/>
                    </a:lnTo>
                    <a:close/>
                    <a:moveTo>
                      <a:pt x="0" y="634"/>
                    </a:moveTo>
                    <a:lnTo>
                      <a:pt x="0" y="953"/>
                    </a:lnTo>
                    <a:lnTo>
                      <a:pt x="101" y="953"/>
                    </a:lnTo>
                    <a:lnTo>
                      <a:pt x="101" y="634"/>
                    </a:lnTo>
                    <a:close/>
                    <a:moveTo>
                      <a:pt x="0" y="1269"/>
                    </a:moveTo>
                    <a:lnTo>
                      <a:pt x="0" y="1585"/>
                    </a:lnTo>
                    <a:lnTo>
                      <a:pt x="101" y="1585"/>
                    </a:lnTo>
                    <a:lnTo>
                      <a:pt x="101" y="1269"/>
                    </a:lnTo>
                    <a:close/>
                    <a:moveTo>
                      <a:pt x="0" y="1902"/>
                    </a:moveTo>
                    <a:lnTo>
                      <a:pt x="0" y="2218"/>
                    </a:lnTo>
                    <a:lnTo>
                      <a:pt x="101" y="2218"/>
                    </a:lnTo>
                    <a:lnTo>
                      <a:pt x="101" y="1902"/>
                    </a:lnTo>
                    <a:close/>
                    <a:moveTo>
                      <a:pt x="0" y="2534"/>
                    </a:moveTo>
                    <a:lnTo>
                      <a:pt x="0" y="2850"/>
                    </a:lnTo>
                    <a:lnTo>
                      <a:pt x="101" y="2850"/>
                    </a:lnTo>
                    <a:lnTo>
                      <a:pt x="101" y="2534"/>
                    </a:lnTo>
                    <a:close/>
                    <a:moveTo>
                      <a:pt x="0" y="3166"/>
                    </a:moveTo>
                    <a:lnTo>
                      <a:pt x="0" y="3486"/>
                    </a:lnTo>
                    <a:lnTo>
                      <a:pt x="101" y="3486"/>
                    </a:lnTo>
                    <a:lnTo>
                      <a:pt x="101" y="3166"/>
                    </a:lnTo>
                    <a:close/>
                    <a:moveTo>
                      <a:pt x="0" y="3802"/>
                    </a:moveTo>
                    <a:lnTo>
                      <a:pt x="0" y="4118"/>
                    </a:lnTo>
                    <a:lnTo>
                      <a:pt x="101" y="4118"/>
                    </a:lnTo>
                    <a:lnTo>
                      <a:pt x="101" y="3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6365173" y="3565756"/>
                <a:ext cx="15868" cy="15790"/>
              </a:xfrm>
              <a:custGeom>
                <a:rect b="b" l="l" r="r" t="t"/>
                <a:pathLst>
                  <a:path extrusionOk="0" h="202" w="203">
                    <a:moveTo>
                      <a:pt x="0" y="0"/>
                    </a:moveTo>
                    <a:lnTo>
                      <a:pt x="0" y="202"/>
                    </a:lnTo>
                    <a:lnTo>
                      <a:pt x="101" y="202"/>
                    </a:lnTo>
                    <a:lnTo>
                      <a:pt x="101" y="101"/>
                    </a:lnTo>
                    <a:lnTo>
                      <a:pt x="202" y="10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6403006" y="3565756"/>
                <a:ext cx="289611" cy="7895"/>
              </a:xfrm>
              <a:custGeom>
                <a:rect b="b" l="l" r="r" t="t"/>
                <a:pathLst>
                  <a:path extrusionOk="0" h="101" w="3705">
                    <a:moveTo>
                      <a:pt x="1" y="0"/>
                    </a:moveTo>
                    <a:lnTo>
                      <a:pt x="1" y="101"/>
                    </a:lnTo>
                    <a:lnTo>
                      <a:pt x="287" y="101"/>
                    </a:lnTo>
                    <a:lnTo>
                      <a:pt x="287" y="0"/>
                    </a:lnTo>
                    <a:close/>
                    <a:moveTo>
                      <a:pt x="572" y="0"/>
                    </a:moveTo>
                    <a:lnTo>
                      <a:pt x="572" y="101"/>
                    </a:lnTo>
                    <a:lnTo>
                      <a:pt x="855" y="101"/>
                    </a:lnTo>
                    <a:lnTo>
                      <a:pt x="855" y="0"/>
                    </a:lnTo>
                    <a:close/>
                    <a:moveTo>
                      <a:pt x="1142" y="0"/>
                    </a:moveTo>
                    <a:lnTo>
                      <a:pt x="1142" y="101"/>
                    </a:lnTo>
                    <a:lnTo>
                      <a:pt x="1427" y="101"/>
                    </a:lnTo>
                    <a:lnTo>
                      <a:pt x="1427" y="0"/>
                    </a:lnTo>
                    <a:close/>
                    <a:moveTo>
                      <a:pt x="1710" y="0"/>
                    </a:moveTo>
                    <a:lnTo>
                      <a:pt x="1710" y="101"/>
                    </a:lnTo>
                    <a:lnTo>
                      <a:pt x="1996" y="101"/>
                    </a:lnTo>
                    <a:lnTo>
                      <a:pt x="1996" y="0"/>
                    </a:lnTo>
                    <a:close/>
                    <a:moveTo>
                      <a:pt x="2282" y="0"/>
                    </a:moveTo>
                    <a:lnTo>
                      <a:pt x="2282" y="101"/>
                    </a:lnTo>
                    <a:lnTo>
                      <a:pt x="2564" y="101"/>
                    </a:lnTo>
                    <a:lnTo>
                      <a:pt x="2564" y="0"/>
                    </a:lnTo>
                    <a:close/>
                    <a:moveTo>
                      <a:pt x="2850" y="0"/>
                    </a:moveTo>
                    <a:lnTo>
                      <a:pt x="2850" y="101"/>
                    </a:lnTo>
                    <a:lnTo>
                      <a:pt x="3136" y="101"/>
                    </a:lnTo>
                    <a:lnTo>
                      <a:pt x="3136" y="0"/>
                    </a:lnTo>
                    <a:close/>
                    <a:moveTo>
                      <a:pt x="3418" y="0"/>
                    </a:moveTo>
                    <a:lnTo>
                      <a:pt x="3418" y="101"/>
                    </a:lnTo>
                    <a:lnTo>
                      <a:pt x="3705" y="101"/>
                    </a:lnTo>
                    <a:lnTo>
                      <a:pt x="3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6714894" y="3557861"/>
                <a:ext cx="15868" cy="15790"/>
              </a:xfrm>
              <a:custGeom>
                <a:rect b="b" l="l" r="r" t="t"/>
                <a:pathLst>
                  <a:path extrusionOk="0" h="202" w="203">
                    <a:moveTo>
                      <a:pt x="102" y="0"/>
                    </a:moveTo>
                    <a:lnTo>
                      <a:pt x="102" y="101"/>
                    </a:lnTo>
                    <a:lnTo>
                      <a:pt x="1" y="101"/>
                    </a:lnTo>
                    <a:lnTo>
                      <a:pt x="1" y="202"/>
                    </a:lnTo>
                    <a:lnTo>
                      <a:pt x="202" y="202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6722789" y="3246207"/>
                <a:ext cx="7973" cy="289611"/>
              </a:xfrm>
              <a:custGeom>
                <a:rect b="b" l="l" r="r" t="t"/>
                <a:pathLst>
                  <a:path extrusionOk="0" h="3705" w="102">
                    <a:moveTo>
                      <a:pt x="1" y="0"/>
                    </a:moveTo>
                    <a:lnTo>
                      <a:pt x="1" y="286"/>
                    </a:lnTo>
                    <a:lnTo>
                      <a:pt x="101" y="286"/>
                    </a:lnTo>
                    <a:lnTo>
                      <a:pt x="101" y="0"/>
                    </a:lnTo>
                    <a:close/>
                    <a:moveTo>
                      <a:pt x="1" y="569"/>
                    </a:moveTo>
                    <a:lnTo>
                      <a:pt x="1" y="855"/>
                    </a:lnTo>
                    <a:lnTo>
                      <a:pt x="101" y="855"/>
                    </a:lnTo>
                    <a:lnTo>
                      <a:pt x="101" y="569"/>
                    </a:lnTo>
                    <a:close/>
                    <a:moveTo>
                      <a:pt x="1" y="1141"/>
                    </a:moveTo>
                    <a:lnTo>
                      <a:pt x="1" y="1424"/>
                    </a:lnTo>
                    <a:lnTo>
                      <a:pt x="101" y="1424"/>
                    </a:lnTo>
                    <a:lnTo>
                      <a:pt x="101" y="1141"/>
                    </a:lnTo>
                    <a:close/>
                    <a:moveTo>
                      <a:pt x="1" y="1710"/>
                    </a:moveTo>
                    <a:lnTo>
                      <a:pt x="1" y="1995"/>
                    </a:lnTo>
                    <a:lnTo>
                      <a:pt x="101" y="1995"/>
                    </a:lnTo>
                    <a:lnTo>
                      <a:pt x="101" y="1710"/>
                    </a:lnTo>
                    <a:close/>
                    <a:moveTo>
                      <a:pt x="1" y="2278"/>
                    </a:moveTo>
                    <a:lnTo>
                      <a:pt x="1" y="2564"/>
                    </a:lnTo>
                    <a:lnTo>
                      <a:pt x="101" y="2564"/>
                    </a:lnTo>
                    <a:lnTo>
                      <a:pt x="101" y="2278"/>
                    </a:lnTo>
                    <a:close/>
                    <a:moveTo>
                      <a:pt x="1" y="2850"/>
                    </a:moveTo>
                    <a:lnTo>
                      <a:pt x="1" y="3132"/>
                    </a:lnTo>
                    <a:lnTo>
                      <a:pt x="101" y="3132"/>
                    </a:lnTo>
                    <a:lnTo>
                      <a:pt x="101" y="2850"/>
                    </a:lnTo>
                    <a:close/>
                    <a:moveTo>
                      <a:pt x="1" y="3419"/>
                    </a:moveTo>
                    <a:lnTo>
                      <a:pt x="1" y="3705"/>
                    </a:lnTo>
                    <a:lnTo>
                      <a:pt x="101" y="3705"/>
                    </a:lnTo>
                    <a:lnTo>
                      <a:pt x="101" y="34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6722789" y="3208374"/>
                <a:ext cx="15634" cy="15555"/>
              </a:xfrm>
              <a:custGeom>
                <a:rect b="b" l="l" r="r" t="t"/>
                <a:pathLst>
                  <a:path extrusionOk="0" h="199" w="200">
                    <a:moveTo>
                      <a:pt x="1" y="0"/>
                    </a:moveTo>
                    <a:lnTo>
                      <a:pt x="1" y="199"/>
                    </a:lnTo>
                    <a:lnTo>
                      <a:pt x="101" y="199"/>
                    </a:lnTo>
                    <a:lnTo>
                      <a:pt x="101" y="101"/>
                    </a:lnTo>
                    <a:lnTo>
                      <a:pt x="199" y="101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6763280" y="3208374"/>
                <a:ext cx="321659" cy="7895"/>
              </a:xfrm>
              <a:custGeom>
                <a:rect b="b" l="l" r="r" t="t"/>
                <a:pathLst>
                  <a:path extrusionOk="0" h="101" w="4115">
                    <a:moveTo>
                      <a:pt x="0" y="0"/>
                    </a:moveTo>
                    <a:lnTo>
                      <a:pt x="0" y="101"/>
                    </a:lnTo>
                    <a:lnTo>
                      <a:pt x="317" y="101"/>
                    </a:lnTo>
                    <a:lnTo>
                      <a:pt x="317" y="0"/>
                    </a:lnTo>
                    <a:close/>
                    <a:moveTo>
                      <a:pt x="633" y="0"/>
                    </a:moveTo>
                    <a:lnTo>
                      <a:pt x="633" y="101"/>
                    </a:lnTo>
                    <a:lnTo>
                      <a:pt x="949" y="101"/>
                    </a:lnTo>
                    <a:lnTo>
                      <a:pt x="949" y="0"/>
                    </a:lnTo>
                    <a:close/>
                    <a:moveTo>
                      <a:pt x="1265" y="0"/>
                    </a:moveTo>
                    <a:lnTo>
                      <a:pt x="1265" y="101"/>
                    </a:lnTo>
                    <a:lnTo>
                      <a:pt x="1582" y="101"/>
                    </a:lnTo>
                    <a:lnTo>
                      <a:pt x="1582" y="0"/>
                    </a:lnTo>
                    <a:close/>
                    <a:moveTo>
                      <a:pt x="1897" y="0"/>
                    </a:moveTo>
                    <a:lnTo>
                      <a:pt x="1897" y="101"/>
                    </a:lnTo>
                    <a:lnTo>
                      <a:pt x="2214" y="101"/>
                    </a:lnTo>
                    <a:lnTo>
                      <a:pt x="2214" y="0"/>
                    </a:lnTo>
                    <a:close/>
                    <a:moveTo>
                      <a:pt x="2533" y="0"/>
                    </a:moveTo>
                    <a:lnTo>
                      <a:pt x="2533" y="101"/>
                    </a:lnTo>
                    <a:lnTo>
                      <a:pt x="2850" y="101"/>
                    </a:lnTo>
                    <a:lnTo>
                      <a:pt x="2850" y="0"/>
                    </a:lnTo>
                    <a:close/>
                    <a:moveTo>
                      <a:pt x="3166" y="0"/>
                    </a:moveTo>
                    <a:lnTo>
                      <a:pt x="3166" y="101"/>
                    </a:lnTo>
                    <a:lnTo>
                      <a:pt x="3482" y="101"/>
                    </a:lnTo>
                    <a:lnTo>
                      <a:pt x="3482" y="0"/>
                    </a:lnTo>
                    <a:close/>
                    <a:moveTo>
                      <a:pt x="3799" y="0"/>
                    </a:moveTo>
                    <a:lnTo>
                      <a:pt x="3799" y="101"/>
                    </a:lnTo>
                    <a:lnTo>
                      <a:pt x="4114" y="101"/>
                    </a:lnTo>
                    <a:lnTo>
                      <a:pt x="41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7109562" y="3208374"/>
                <a:ext cx="15868" cy="15555"/>
              </a:xfrm>
              <a:custGeom>
                <a:rect b="b" l="l" r="r" t="t"/>
                <a:pathLst>
                  <a:path extrusionOk="0" h="199" w="203">
                    <a:moveTo>
                      <a:pt x="1" y="0"/>
                    </a:moveTo>
                    <a:lnTo>
                      <a:pt x="1" y="101"/>
                    </a:lnTo>
                    <a:lnTo>
                      <a:pt x="102" y="101"/>
                    </a:lnTo>
                    <a:lnTo>
                      <a:pt x="102" y="199"/>
                    </a:lnTo>
                    <a:lnTo>
                      <a:pt x="203" y="199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7117457" y="3246207"/>
                <a:ext cx="7973" cy="289611"/>
              </a:xfrm>
              <a:custGeom>
                <a:rect b="b" l="l" r="r" t="t"/>
                <a:pathLst>
                  <a:path extrusionOk="0" h="3705" w="102">
                    <a:moveTo>
                      <a:pt x="1" y="0"/>
                    </a:moveTo>
                    <a:lnTo>
                      <a:pt x="1" y="286"/>
                    </a:lnTo>
                    <a:lnTo>
                      <a:pt x="102" y="286"/>
                    </a:lnTo>
                    <a:lnTo>
                      <a:pt x="102" y="0"/>
                    </a:lnTo>
                    <a:close/>
                    <a:moveTo>
                      <a:pt x="1" y="569"/>
                    </a:moveTo>
                    <a:lnTo>
                      <a:pt x="1" y="855"/>
                    </a:lnTo>
                    <a:lnTo>
                      <a:pt x="102" y="855"/>
                    </a:lnTo>
                    <a:lnTo>
                      <a:pt x="102" y="569"/>
                    </a:lnTo>
                    <a:close/>
                    <a:moveTo>
                      <a:pt x="1" y="1141"/>
                    </a:moveTo>
                    <a:lnTo>
                      <a:pt x="1" y="1424"/>
                    </a:lnTo>
                    <a:lnTo>
                      <a:pt x="102" y="1424"/>
                    </a:lnTo>
                    <a:lnTo>
                      <a:pt x="102" y="1141"/>
                    </a:lnTo>
                    <a:close/>
                    <a:moveTo>
                      <a:pt x="1" y="1710"/>
                    </a:moveTo>
                    <a:lnTo>
                      <a:pt x="1" y="1995"/>
                    </a:lnTo>
                    <a:lnTo>
                      <a:pt x="102" y="1995"/>
                    </a:lnTo>
                    <a:lnTo>
                      <a:pt x="102" y="1710"/>
                    </a:lnTo>
                    <a:close/>
                    <a:moveTo>
                      <a:pt x="1" y="2278"/>
                    </a:moveTo>
                    <a:lnTo>
                      <a:pt x="1" y="2564"/>
                    </a:lnTo>
                    <a:lnTo>
                      <a:pt x="102" y="2564"/>
                    </a:lnTo>
                    <a:lnTo>
                      <a:pt x="102" y="2278"/>
                    </a:lnTo>
                    <a:close/>
                    <a:moveTo>
                      <a:pt x="1" y="2850"/>
                    </a:moveTo>
                    <a:lnTo>
                      <a:pt x="1" y="3132"/>
                    </a:lnTo>
                    <a:lnTo>
                      <a:pt x="102" y="3132"/>
                    </a:lnTo>
                    <a:lnTo>
                      <a:pt x="102" y="2850"/>
                    </a:lnTo>
                    <a:close/>
                    <a:moveTo>
                      <a:pt x="1" y="3419"/>
                    </a:moveTo>
                    <a:lnTo>
                      <a:pt x="1" y="3705"/>
                    </a:lnTo>
                    <a:lnTo>
                      <a:pt x="102" y="3705"/>
                    </a:lnTo>
                    <a:lnTo>
                      <a:pt x="102" y="34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7117457" y="3557861"/>
                <a:ext cx="15868" cy="15790"/>
              </a:xfrm>
              <a:custGeom>
                <a:rect b="b" l="l" r="r" t="t"/>
                <a:pathLst>
                  <a:path extrusionOk="0" h="202" w="203">
                    <a:moveTo>
                      <a:pt x="1" y="0"/>
                    </a:moveTo>
                    <a:lnTo>
                      <a:pt x="1" y="202"/>
                    </a:lnTo>
                    <a:lnTo>
                      <a:pt x="202" y="202"/>
                    </a:lnTo>
                    <a:lnTo>
                      <a:pt x="202" y="101"/>
                    </a:lnTo>
                    <a:lnTo>
                      <a:pt x="102" y="10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7155603" y="3565756"/>
                <a:ext cx="289298" cy="7895"/>
              </a:xfrm>
              <a:custGeom>
                <a:rect b="b" l="l" r="r" t="t"/>
                <a:pathLst>
                  <a:path extrusionOk="0" h="101" w="3701">
                    <a:moveTo>
                      <a:pt x="0" y="0"/>
                    </a:moveTo>
                    <a:lnTo>
                      <a:pt x="0" y="101"/>
                    </a:lnTo>
                    <a:lnTo>
                      <a:pt x="283" y="101"/>
                    </a:lnTo>
                    <a:lnTo>
                      <a:pt x="283" y="0"/>
                    </a:lnTo>
                    <a:close/>
                    <a:moveTo>
                      <a:pt x="569" y="0"/>
                    </a:moveTo>
                    <a:lnTo>
                      <a:pt x="569" y="101"/>
                    </a:lnTo>
                    <a:lnTo>
                      <a:pt x="854" y="101"/>
                    </a:lnTo>
                    <a:lnTo>
                      <a:pt x="854" y="0"/>
                    </a:lnTo>
                    <a:close/>
                    <a:moveTo>
                      <a:pt x="1137" y="0"/>
                    </a:moveTo>
                    <a:lnTo>
                      <a:pt x="1137" y="101"/>
                    </a:lnTo>
                    <a:lnTo>
                      <a:pt x="1424" y="101"/>
                    </a:lnTo>
                    <a:lnTo>
                      <a:pt x="1424" y="0"/>
                    </a:lnTo>
                    <a:close/>
                    <a:moveTo>
                      <a:pt x="1709" y="0"/>
                    </a:moveTo>
                    <a:lnTo>
                      <a:pt x="1709" y="101"/>
                    </a:lnTo>
                    <a:lnTo>
                      <a:pt x="1992" y="101"/>
                    </a:lnTo>
                    <a:lnTo>
                      <a:pt x="1992" y="0"/>
                    </a:lnTo>
                    <a:close/>
                    <a:moveTo>
                      <a:pt x="2278" y="0"/>
                    </a:moveTo>
                    <a:lnTo>
                      <a:pt x="2278" y="101"/>
                    </a:lnTo>
                    <a:lnTo>
                      <a:pt x="2564" y="101"/>
                    </a:lnTo>
                    <a:lnTo>
                      <a:pt x="2564" y="0"/>
                    </a:lnTo>
                    <a:close/>
                    <a:moveTo>
                      <a:pt x="2846" y="0"/>
                    </a:moveTo>
                    <a:lnTo>
                      <a:pt x="2846" y="101"/>
                    </a:lnTo>
                    <a:lnTo>
                      <a:pt x="3132" y="101"/>
                    </a:lnTo>
                    <a:lnTo>
                      <a:pt x="3132" y="0"/>
                    </a:lnTo>
                    <a:close/>
                    <a:moveTo>
                      <a:pt x="3418" y="0"/>
                    </a:moveTo>
                    <a:lnTo>
                      <a:pt x="3418" y="101"/>
                    </a:lnTo>
                    <a:lnTo>
                      <a:pt x="3700" y="101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7467178" y="3565756"/>
                <a:ext cx="15868" cy="15790"/>
              </a:xfrm>
              <a:custGeom>
                <a:rect b="b" l="l" r="r" t="t"/>
                <a:pathLst>
                  <a:path extrusionOk="0" h="202" w="203">
                    <a:moveTo>
                      <a:pt x="1" y="0"/>
                    </a:moveTo>
                    <a:lnTo>
                      <a:pt x="1" y="101"/>
                    </a:lnTo>
                    <a:lnTo>
                      <a:pt x="102" y="101"/>
                    </a:lnTo>
                    <a:lnTo>
                      <a:pt x="102" y="202"/>
                    </a:lnTo>
                    <a:lnTo>
                      <a:pt x="203" y="202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7475073" y="3606168"/>
                <a:ext cx="7973" cy="321894"/>
              </a:xfrm>
              <a:custGeom>
                <a:rect b="b" l="l" r="r" t="t"/>
                <a:pathLst>
                  <a:path extrusionOk="0" h="4118" w="102">
                    <a:moveTo>
                      <a:pt x="1" y="1"/>
                    </a:moveTo>
                    <a:lnTo>
                      <a:pt x="1" y="317"/>
                    </a:lnTo>
                    <a:lnTo>
                      <a:pt x="102" y="317"/>
                    </a:lnTo>
                    <a:lnTo>
                      <a:pt x="102" y="1"/>
                    </a:lnTo>
                    <a:close/>
                    <a:moveTo>
                      <a:pt x="1" y="634"/>
                    </a:moveTo>
                    <a:lnTo>
                      <a:pt x="1" y="953"/>
                    </a:lnTo>
                    <a:lnTo>
                      <a:pt x="102" y="953"/>
                    </a:lnTo>
                    <a:lnTo>
                      <a:pt x="102" y="634"/>
                    </a:lnTo>
                    <a:close/>
                    <a:moveTo>
                      <a:pt x="1" y="1269"/>
                    </a:moveTo>
                    <a:lnTo>
                      <a:pt x="1" y="1585"/>
                    </a:lnTo>
                    <a:lnTo>
                      <a:pt x="102" y="1585"/>
                    </a:lnTo>
                    <a:lnTo>
                      <a:pt x="102" y="1269"/>
                    </a:lnTo>
                    <a:close/>
                    <a:moveTo>
                      <a:pt x="1" y="1902"/>
                    </a:moveTo>
                    <a:lnTo>
                      <a:pt x="1" y="2218"/>
                    </a:lnTo>
                    <a:lnTo>
                      <a:pt x="102" y="2218"/>
                    </a:lnTo>
                    <a:lnTo>
                      <a:pt x="102" y="1902"/>
                    </a:lnTo>
                    <a:close/>
                    <a:moveTo>
                      <a:pt x="1" y="2534"/>
                    </a:moveTo>
                    <a:lnTo>
                      <a:pt x="1" y="2850"/>
                    </a:lnTo>
                    <a:lnTo>
                      <a:pt x="102" y="2850"/>
                    </a:lnTo>
                    <a:lnTo>
                      <a:pt x="102" y="2534"/>
                    </a:lnTo>
                    <a:close/>
                    <a:moveTo>
                      <a:pt x="1" y="3166"/>
                    </a:moveTo>
                    <a:lnTo>
                      <a:pt x="1" y="3486"/>
                    </a:lnTo>
                    <a:lnTo>
                      <a:pt x="102" y="3486"/>
                    </a:lnTo>
                    <a:lnTo>
                      <a:pt x="102" y="3166"/>
                    </a:lnTo>
                    <a:close/>
                    <a:moveTo>
                      <a:pt x="1" y="3802"/>
                    </a:moveTo>
                    <a:lnTo>
                      <a:pt x="1" y="4118"/>
                    </a:lnTo>
                    <a:lnTo>
                      <a:pt x="102" y="4118"/>
                    </a:lnTo>
                    <a:lnTo>
                      <a:pt x="102" y="3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7467178" y="3952763"/>
                <a:ext cx="15868" cy="15868"/>
              </a:xfrm>
              <a:custGeom>
                <a:rect b="b" l="l" r="r" t="t"/>
                <a:pathLst>
                  <a:path extrusionOk="0" h="203" w="203">
                    <a:moveTo>
                      <a:pt x="102" y="0"/>
                    </a:moveTo>
                    <a:lnTo>
                      <a:pt x="102" y="101"/>
                    </a:lnTo>
                    <a:lnTo>
                      <a:pt x="1" y="101"/>
                    </a:lnTo>
                    <a:lnTo>
                      <a:pt x="1" y="202"/>
                    </a:lnTo>
                    <a:lnTo>
                      <a:pt x="203" y="202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7155603" y="3960658"/>
                <a:ext cx="289298" cy="7973"/>
              </a:xfrm>
              <a:custGeom>
                <a:rect b="b" l="l" r="r" t="t"/>
                <a:pathLst>
                  <a:path extrusionOk="0" h="102" w="3701">
                    <a:moveTo>
                      <a:pt x="0" y="0"/>
                    </a:moveTo>
                    <a:lnTo>
                      <a:pt x="0" y="101"/>
                    </a:lnTo>
                    <a:lnTo>
                      <a:pt x="283" y="101"/>
                    </a:lnTo>
                    <a:lnTo>
                      <a:pt x="283" y="0"/>
                    </a:lnTo>
                    <a:close/>
                    <a:moveTo>
                      <a:pt x="569" y="0"/>
                    </a:moveTo>
                    <a:lnTo>
                      <a:pt x="569" y="101"/>
                    </a:lnTo>
                    <a:lnTo>
                      <a:pt x="854" y="101"/>
                    </a:lnTo>
                    <a:lnTo>
                      <a:pt x="854" y="0"/>
                    </a:lnTo>
                    <a:close/>
                    <a:moveTo>
                      <a:pt x="1137" y="0"/>
                    </a:moveTo>
                    <a:lnTo>
                      <a:pt x="1137" y="101"/>
                    </a:lnTo>
                    <a:lnTo>
                      <a:pt x="1424" y="101"/>
                    </a:lnTo>
                    <a:lnTo>
                      <a:pt x="1424" y="0"/>
                    </a:lnTo>
                    <a:close/>
                    <a:moveTo>
                      <a:pt x="1709" y="0"/>
                    </a:moveTo>
                    <a:lnTo>
                      <a:pt x="1709" y="101"/>
                    </a:lnTo>
                    <a:lnTo>
                      <a:pt x="1992" y="101"/>
                    </a:lnTo>
                    <a:lnTo>
                      <a:pt x="1992" y="0"/>
                    </a:lnTo>
                    <a:close/>
                    <a:moveTo>
                      <a:pt x="2278" y="0"/>
                    </a:moveTo>
                    <a:lnTo>
                      <a:pt x="2278" y="101"/>
                    </a:lnTo>
                    <a:lnTo>
                      <a:pt x="2564" y="101"/>
                    </a:lnTo>
                    <a:lnTo>
                      <a:pt x="2564" y="0"/>
                    </a:lnTo>
                    <a:close/>
                    <a:moveTo>
                      <a:pt x="2846" y="0"/>
                    </a:moveTo>
                    <a:lnTo>
                      <a:pt x="2846" y="101"/>
                    </a:lnTo>
                    <a:lnTo>
                      <a:pt x="3132" y="101"/>
                    </a:lnTo>
                    <a:lnTo>
                      <a:pt x="3132" y="0"/>
                    </a:lnTo>
                    <a:close/>
                    <a:moveTo>
                      <a:pt x="3418" y="0"/>
                    </a:moveTo>
                    <a:lnTo>
                      <a:pt x="3418" y="101"/>
                    </a:lnTo>
                    <a:lnTo>
                      <a:pt x="3700" y="101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7117457" y="3960658"/>
                <a:ext cx="15868" cy="15868"/>
              </a:xfrm>
              <a:custGeom>
                <a:rect b="b" l="l" r="r" t="t"/>
                <a:pathLst>
                  <a:path extrusionOk="0" h="203" w="203">
                    <a:moveTo>
                      <a:pt x="1" y="0"/>
                    </a:moveTo>
                    <a:lnTo>
                      <a:pt x="1" y="202"/>
                    </a:lnTo>
                    <a:lnTo>
                      <a:pt x="102" y="202"/>
                    </a:lnTo>
                    <a:lnTo>
                      <a:pt x="102" y="101"/>
                    </a:lnTo>
                    <a:lnTo>
                      <a:pt x="202" y="10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7117457" y="3998491"/>
                <a:ext cx="7973" cy="289611"/>
              </a:xfrm>
              <a:custGeom>
                <a:rect b="b" l="l" r="r" t="t"/>
                <a:pathLst>
                  <a:path extrusionOk="0" h="3705" w="102">
                    <a:moveTo>
                      <a:pt x="1" y="1"/>
                    </a:moveTo>
                    <a:lnTo>
                      <a:pt x="1" y="287"/>
                    </a:lnTo>
                    <a:lnTo>
                      <a:pt x="102" y="287"/>
                    </a:lnTo>
                    <a:lnTo>
                      <a:pt x="102" y="1"/>
                    </a:lnTo>
                    <a:close/>
                    <a:moveTo>
                      <a:pt x="1" y="572"/>
                    </a:moveTo>
                    <a:lnTo>
                      <a:pt x="1" y="855"/>
                    </a:lnTo>
                    <a:lnTo>
                      <a:pt x="102" y="855"/>
                    </a:lnTo>
                    <a:lnTo>
                      <a:pt x="102" y="572"/>
                    </a:lnTo>
                    <a:close/>
                    <a:moveTo>
                      <a:pt x="1" y="1142"/>
                    </a:moveTo>
                    <a:lnTo>
                      <a:pt x="1" y="1427"/>
                    </a:lnTo>
                    <a:lnTo>
                      <a:pt x="102" y="1427"/>
                    </a:lnTo>
                    <a:lnTo>
                      <a:pt x="102" y="1142"/>
                    </a:lnTo>
                    <a:close/>
                    <a:moveTo>
                      <a:pt x="1" y="1710"/>
                    </a:moveTo>
                    <a:lnTo>
                      <a:pt x="1" y="1996"/>
                    </a:lnTo>
                    <a:lnTo>
                      <a:pt x="102" y="1996"/>
                    </a:lnTo>
                    <a:lnTo>
                      <a:pt x="102" y="1710"/>
                    </a:lnTo>
                    <a:close/>
                    <a:moveTo>
                      <a:pt x="1" y="2282"/>
                    </a:moveTo>
                    <a:lnTo>
                      <a:pt x="1" y="2564"/>
                    </a:lnTo>
                    <a:lnTo>
                      <a:pt x="102" y="2564"/>
                    </a:lnTo>
                    <a:lnTo>
                      <a:pt x="102" y="2282"/>
                    </a:lnTo>
                    <a:close/>
                    <a:moveTo>
                      <a:pt x="1" y="2850"/>
                    </a:moveTo>
                    <a:lnTo>
                      <a:pt x="1" y="3132"/>
                    </a:lnTo>
                    <a:lnTo>
                      <a:pt x="102" y="3132"/>
                    </a:lnTo>
                    <a:lnTo>
                      <a:pt x="102" y="2850"/>
                    </a:lnTo>
                    <a:close/>
                    <a:moveTo>
                      <a:pt x="1" y="3418"/>
                    </a:moveTo>
                    <a:lnTo>
                      <a:pt x="1" y="3705"/>
                    </a:lnTo>
                    <a:lnTo>
                      <a:pt x="102" y="3705"/>
                    </a:lnTo>
                    <a:lnTo>
                      <a:pt x="102" y="34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7109562" y="4310145"/>
                <a:ext cx="15868" cy="15868"/>
              </a:xfrm>
              <a:custGeom>
                <a:rect b="b" l="l" r="r" t="t"/>
                <a:pathLst>
                  <a:path extrusionOk="0" h="203" w="203">
                    <a:moveTo>
                      <a:pt x="102" y="0"/>
                    </a:moveTo>
                    <a:lnTo>
                      <a:pt x="102" y="101"/>
                    </a:lnTo>
                    <a:lnTo>
                      <a:pt x="1" y="101"/>
                    </a:lnTo>
                    <a:lnTo>
                      <a:pt x="1" y="202"/>
                    </a:lnTo>
                    <a:lnTo>
                      <a:pt x="203" y="202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6763280" y="4318040"/>
                <a:ext cx="321659" cy="7973"/>
              </a:xfrm>
              <a:custGeom>
                <a:rect b="b" l="l" r="r" t="t"/>
                <a:pathLst>
                  <a:path extrusionOk="0" h="102" w="4115">
                    <a:moveTo>
                      <a:pt x="0" y="0"/>
                    </a:moveTo>
                    <a:lnTo>
                      <a:pt x="0" y="101"/>
                    </a:lnTo>
                    <a:lnTo>
                      <a:pt x="317" y="101"/>
                    </a:lnTo>
                    <a:lnTo>
                      <a:pt x="317" y="0"/>
                    </a:lnTo>
                    <a:close/>
                    <a:moveTo>
                      <a:pt x="633" y="0"/>
                    </a:moveTo>
                    <a:lnTo>
                      <a:pt x="633" y="101"/>
                    </a:lnTo>
                    <a:lnTo>
                      <a:pt x="949" y="101"/>
                    </a:lnTo>
                    <a:lnTo>
                      <a:pt x="949" y="0"/>
                    </a:lnTo>
                    <a:close/>
                    <a:moveTo>
                      <a:pt x="1265" y="0"/>
                    </a:moveTo>
                    <a:lnTo>
                      <a:pt x="1265" y="101"/>
                    </a:lnTo>
                    <a:lnTo>
                      <a:pt x="1582" y="101"/>
                    </a:lnTo>
                    <a:lnTo>
                      <a:pt x="1582" y="0"/>
                    </a:lnTo>
                    <a:close/>
                    <a:moveTo>
                      <a:pt x="1897" y="0"/>
                    </a:moveTo>
                    <a:lnTo>
                      <a:pt x="1897" y="101"/>
                    </a:lnTo>
                    <a:lnTo>
                      <a:pt x="2214" y="101"/>
                    </a:lnTo>
                    <a:lnTo>
                      <a:pt x="2214" y="0"/>
                    </a:lnTo>
                    <a:close/>
                    <a:moveTo>
                      <a:pt x="2533" y="0"/>
                    </a:moveTo>
                    <a:lnTo>
                      <a:pt x="2533" y="101"/>
                    </a:lnTo>
                    <a:lnTo>
                      <a:pt x="2850" y="101"/>
                    </a:lnTo>
                    <a:lnTo>
                      <a:pt x="2850" y="0"/>
                    </a:lnTo>
                    <a:close/>
                    <a:moveTo>
                      <a:pt x="3166" y="0"/>
                    </a:moveTo>
                    <a:lnTo>
                      <a:pt x="3166" y="101"/>
                    </a:lnTo>
                    <a:lnTo>
                      <a:pt x="3482" y="101"/>
                    </a:lnTo>
                    <a:lnTo>
                      <a:pt x="3482" y="0"/>
                    </a:lnTo>
                    <a:close/>
                    <a:moveTo>
                      <a:pt x="3799" y="0"/>
                    </a:moveTo>
                    <a:lnTo>
                      <a:pt x="3799" y="101"/>
                    </a:lnTo>
                    <a:lnTo>
                      <a:pt x="4114" y="101"/>
                    </a:lnTo>
                    <a:lnTo>
                      <a:pt x="41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3" name="Google Shape;1103;p25"/>
            <p:cNvSpPr/>
            <p:nvPr/>
          </p:nvSpPr>
          <p:spPr>
            <a:xfrm>
              <a:off x="6398550" y="3241751"/>
              <a:ext cx="1050806" cy="1050806"/>
            </a:xfrm>
            <a:custGeom>
              <a:rect b="b" l="l" r="r" t="t"/>
              <a:pathLst>
                <a:path extrusionOk="0" h="13443" w="13443">
                  <a:moveTo>
                    <a:pt x="4576" y="0"/>
                  </a:moveTo>
                  <a:lnTo>
                    <a:pt x="4576" y="4575"/>
                  </a:lnTo>
                  <a:lnTo>
                    <a:pt x="0" y="4575"/>
                  </a:lnTo>
                  <a:lnTo>
                    <a:pt x="0" y="8868"/>
                  </a:lnTo>
                  <a:lnTo>
                    <a:pt x="4576" y="8868"/>
                  </a:lnTo>
                  <a:lnTo>
                    <a:pt x="4576" y="13442"/>
                  </a:lnTo>
                  <a:lnTo>
                    <a:pt x="8871" y="13442"/>
                  </a:lnTo>
                  <a:lnTo>
                    <a:pt x="8871" y="8868"/>
                  </a:lnTo>
                  <a:lnTo>
                    <a:pt x="13443" y="8868"/>
                  </a:lnTo>
                  <a:lnTo>
                    <a:pt x="13443" y="4575"/>
                  </a:lnTo>
                  <a:lnTo>
                    <a:pt x="8871" y="4575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6394877" y="3237843"/>
              <a:ext cx="1058466" cy="1058701"/>
            </a:xfrm>
            <a:custGeom>
              <a:rect b="b" l="l" r="r" t="t"/>
              <a:pathLst>
                <a:path extrusionOk="0" h="13544" w="13541">
                  <a:moveTo>
                    <a:pt x="8868" y="101"/>
                  </a:moveTo>
                  <a:lnTo>
                    <a:pt x="8868" y="4676"/>
                  </a:lnTo>
                  <a:lnTo>
                    <a:pt x="13440" y="4676"/>
                  </a:lnTo>
                  <a:lnTo>
                    <a:pt x="13440" y="8867"/>
                  </a:lnTo>
                  <a:lnTo>
                    <a:pt x="8868" y="8867"/>
                  </a:lnTo>
                  <a:lnTo>
                    <a:pt x="8868" y="13442"/>
                  </a:lnTo>
                  <a:lnTo>
                    <a:pt x="4673" y="13442"/>
                  </a:lnTo>
                  <a:lnTo>
                    <a:pt x="4673" y="8867"/>
                  </a:lnTo>
                  <a:lnTo>
                    <a:pt x="98" y="8867"/>
                  </a:lnTo>
                  <a:lnTo>
                    <a:pt x="98" y="4676"/>
                  </a:lnTo>
                  <a:lnTo>
                    <a:pt x="4673" y="4676"/>
                  </a:lnTo>
                  <a:lnTo>
                    <a:pt x="4673" y="101"/>
                  </a:lnTo>
                  <a:close/>
                  <a:moveTo>
                    <a:pt x="4572" y="0"/>
                  </a:moveTo>
                  <a:lnTo>
                    <a:pt x="4572" y="4575"/>
                  </a:lnTo>
                  <a:lnTo>
                    <a:pt x="1" y="4575"/>
                  </a:lnTo>
                  <a:lnTo>
                    <a:pt x="1" y="8968"/>
                  </a:lnTo>
                  <a:lnTo>
                    <a:pt x="4572" y="8968"/>
                  </a:lnTo>
                  <a:lnTo>
                    <a:pt x="4572" y="13543"/>
                  </a:lnTo>
                  <a:lnTo>
                    <a:pt x="8965" y="13543"/>
                  </a:lnTo>
                  <a:lnTo>
                    <a:pt x="8965" y="8968"/>
                  </a:lnTo>
                  <a:lnTo>
                    <a:pt x="13541" y="8968"/>
                  </a:lnTo>
                  <a:lnTo>
                    <a:pt x="13541" y="4575"/>
                  </a:lnTo>
                  <a:lnTo>
                    <a:pt x="8965" y="4575"/>
                  </a:lnTo>
                  <a:lnTo>
                    <a:pt x="8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25"/>
          <p:cNvGrpSpPr/>
          <p:nvPr/>
        </p:nvGrpSpPr>
        <p:grpSpPr>
          <a:xfrm>
            <a:off x="8390917" y="3080160"/>
            <a:ext cx="379185" cy="500231"/>
            <a:chOff x="5054382" y="3053993"/>
            <a:chExt cx="418665" cy="552253"/>
          </a:xfrm>
        </p:grpSpPr>
        <p:sp>
          <p:nvSpPr>
            <p:cNvPr id="1106" name="Google Shape;1106;p25"/>
            <p:cNvSpPr/>
            <p:nvPr/>
          </p:nvSpPr>
          <p:spPr>
            <a:xfrm>
              <a:off x="5054382" y="3053993"/>
              <a:ext cx="418665" cy="552253"/>
            </a:xfrm>
            <a:custGeom>
              <a:rect b="b" l="l" r="r" t="t"/>
              <a:pathLst>
                <a:path extrusionOk="0" h="7065" w="5356">
                  <a:moveTo>
                    <a:pt x="2678" y="472"/>
                  </a:moveTo>
                  <a:lnTo>
                    <a:pt x="4915" y="1165"/>
                  </a:lnTo>
                  <a:lnTo>
                    <a:pt x="4915" y="3381"/>
                  </a:lnTo>
                  <a:cubicBezTo>
                    <a:pt x="4915" y="4094"/>
                    <a:pt x="4347" y="5850"/>
                    <a:pt x="2678" y="6597"/>
                  </a:cubicBezTo>
                  <a:cubicBezTo>
                    <a:pt x="1009" y="5850"/>
                    <a:pt x="441" y="4094"/>
                    <a:pt x="441" y="3381"/>
                  </a:cubicBezTo>
                  <a:lnTo>
                    <a:pt x="441" y="1165"/>
                  </a:lnTo>
                  <a:lnTo>
                    <a:pt x="2678" y="472"/>
                  </a:lnTo>
                  <a:close/>
                  <a:moveTo>
                    <a:pt x="2678" y="0"/>
                  </a:moveTo>
                  <a:lnTo>
                    <a:pt x="0" y="832"/>
                  </a:lnTo>
                  <a:lnTo>
                    <a:pt x="0" y="3371"/>
                  </a:lnTo>
                  <a:cubicBezTo>
                    <a:pt x="0" y="4387"/>
                    <a:pt x="784" y="6325"/>
                    <a:pt x="2678" y="7065"/>
                  </a:cubicBezTo>
                  <a:cubicBezTo>
                    <a:pt x="4572" y="6325"/>
                    <a:pt x="5356" y="4387"/>
                    <a:pt x="5356" y="3371"/>
                  </a:cubicBezTo>
                  <a:lnTo>
                    <a:pt x="5356" y="832"/>
                  </a:lnTo>
                  <a:lnTo>
                    <a:pt x="267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5138256" y="3385267"/>
              <a:ext cx="123114" cy="149456"/>
            </a:xfrm>
            <a:custGeom>
              <a:rect b="b" l="l" r="r" t="t"/>
              <a:pathLst>
                <a:path extrusionOk="0" h="1912" w="1575">
                  <a:moveTo>
                    <a:pt x="98" y="1"/>
                  </a:moveTo>
                  <a:lnTo>
                    <a:pt x="0" y="25"/>
                  </a:lnTo>
                  <a:cubicBezTo>
                    <a:pt x="182" y="842"/>
                    <a:pt x="771" y="1565"/>
                    <a:pt x="1534" y="1912"/>
                  </a:cubicBezTo>
                  <a:lnTo>
                    <a:pt x="1574" y="1821"/>
                  </a:lnTo>
                  <a:cubicBezTo>
                    <a:pt x="838" y="1488"/>
                    <a:pt x="273" y="792"/>
                    <a:pt x="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5354389" y="3174215"/>
              <a:ext cx="25873" cy="34237"/>
            </a:xfrm>
            <a:custGeom>
              <a:rect b="b" l="l" r="r" t="t"/>
              <a:pathLst>
                <a:path extrusionOk="0" h="438" w="331">
                  <a:moveTo>
                    <a:pt x="85" y="0"/>
                  </a:moveTo>
                  <a:lnTo>
                    <a:pt x="0" y="54"/>
                  </a:lnTo>
                  <a:cubicBezTo>
                    <a:pt x="74" y="165"/>
                    <a:pt x="146" y="279"/>
                    <a:pt x="216" y="390"/>
                  </a:cubicBezTo>
                  <a:lnTo>
                    <a:pt x="246" y="437"/>
                  </a:lnTo>
                  <a:lnTo>
                    <a:pt x="330" y="384"/>
                  </a:lnTo>
                  <a:lnTo>
                    <a:pt x="300" y="336"/>
                  </a:lnTo>
                  <a:cubicBezTo>
                    <a:pt x="229" y="226"/>
                    <a:pt x="158" y="111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5174741" y="3212411"/>
              <a:ext cx="177918" cy="177918"/>
            </a:xfrm>
            <a:custGeom>
              <a:rect b="b" l="l" r="r" t="t"/>
              <a:pathLst>
                <a:path extrusionOk="0" h="13443" w="13443">
                  <a:moveTo>
                    <a:pt x="4576" y="0"/>
                  </a:moveTo>
                  <a:lnTo>
                    <a:pt x="4576" y="4575"/>
                  </a:lnTo>
                  <a:lnTo>
                    <a:pt x="0" y="4575"/>
                  </a:lnTo>
                  <a:lnTo>
                    <a:pt x="0" y="8868"/>
                  </a:lnTo>
                  <a:lnTo>
                    <a:pt x="4576" y="8868"/>
                  </a:lnTo>
                  <a:lnTo>
                    <a:pt x="4576" y="13442"/>
                  </a:lnTo>
                  <a:lnTo>
                    <a:pt x="8871" y="13442"/>
                  </a:lnTo>
                  <a:lnTo>
                    <a:pt x="8871" y="8868"/>
                  </a:lnTo>
                  <a:lnTo>
                    <a:pt x="13443" y="8868"/>
                  </a:lnTo>
                  <a:lnTo>
                    <a:pt x="13443" y="4575"/>
                  </a:lnTo>
                  <a:lnTo>
                    <a:pt x="8871" y="4575"/>
                  </a:lnTo>
                  <a:lnTo>
                    <a:pt x="88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25"/>
          <p:cNvGrpSpPr/>
          <p:nvPr/>
        </p:nvGrpSpPr>
        <p:grpSpPr>
          <a:xfrm>
            <a:off x="-107308" y="3678384"/>
            <a:ext cx="1671587" cy="1711385"/>
            <a:chOff x="-276205" y="3263301"/>
            <a:chExt cx="2292986" cy="2347579"/>
          </a:xfrm>
        </p:grpSpPr>
        <p:sp>
          <p:nvSpPr>
            <p:cNvPr id="1111" name="Google Shape;1111;p25"/>
            <p:cNvSpPr/>
            <p:nvPr/>
          </p:nvSpPr>
          <p:spPr>
            <a:xfrm flipH="1">
              <a:off x="204903" y="3582504"/>
              <a:ext cx="276568" cy="712345"/>
            </a:xfrm>
            <a:custGeom>
              <a:rect b="b" l="l" r="r" t="t"/>
              <a:pathLst>
                <a:path extrusionOk="0" h="9924" w="3853">
                  <a:moveTo>
                    <a:pt x="95" y="1"/>
                  </a:moveTo>
                  <a:lnTo>
                    <a:pt x="1" y="102"/>
                  </a:lnTo>
                  <a:cubicBezTo>
                    <a:pt x="1477" y="3061"/>
                    <a:pt x="2356" y="6318"/>
                    <a:pt x="2567" y="9618"/>
                  </a:cubicBezTo>
                  <a:cubicBezTo>
                    <a:pt x="2621" y="9719"/>
                    <a:pt x="2675" y="9823"/>
                    <a:pt x="2729" y="9924"/>
                  </a:cubicBezTo>
                  <a:cubicBezTo>
                    <a:pt x="3852" y="6483"/>
                    <a:pt x="2766" y="2436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 flipH="1">
              <a:off x="20425" y="4380477"/>
              <a:ext cx="672794" cy="305567"/>
            </a:xfrm>
            <a:custGeom>
              <a:rect b="b" l="l" r="r" t="t"/>
              <a:pathLst>
                <a:path extrusionOk="0" h="4257" w="9373">
                  <a:moveTo>
                    <a:pt x="594" y="1"/>
                  </a:moveTo>
                  <a:cubicBezTo>
                    <a:pt x="396" y="1"/>
                    <a:pt x="198" y="6"/>
                    <a:pt x="1" y="18"/>
                  </a:cubicBezTo>
                  <a:lnTo>
                    <a:pt x="4" y="95"/>
                  </a:lnTo>
                  <a:cubicBezTo>
                    <a:pt x="1027" y="933"/>
                    <a:pt x="2258" y="1468"/>
                    <a:pt x="3475" y="1976"/>
                  </a:cubicBezTo>
                  <a:cubicBezTo>
                    <a:pt x="5419" y="2783"/>
                    <a:pt x="7385" y="3543"/>
                    <a:pt x="9362" y="4256"/>
                  </a:cubicBezTo>
                  <a:lnTo>
                    <a:pt x="9372" y="4250"/>
                  </a:lnTo>
                  <a:cubicBezTo>
                    <a:pt x="7295" y="1603"/>
                    <a:pt x="395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 flipH="1">
              <a:off x="703047" y="3288855"/>
              <a:ext cx="349210" cy="686791"/>
            </a:xfrm>
            <a:custGeom>
              <a:rect b="b" l="l" r="r" t="t"/>
              <a:pathLst>
                <a:path extrusionOk="0" h="9568" w="4865">
                  <a:moveTo>
                    <a:pt x="54" y="1"/>
                  </a:moveTo>
                  <a:lnTo>
                    <a:pt x="0" y="78"/>
                  </a:lnTo>
                  <a:cubicBezTo>
                    <a:pt x="1921" y="2958"/>
                    <a:pt x="3489" y="6070"/>
                    <a:pt x="4656" y="9326"/>
                  </a:cubicBezTo>
                  <a:lnTo>
                    <a:pt x="4616" y="9372"/>
                  </a:lnTo>
                  <a:cubicBezTo>
                    <a:pt x="4697" y="9437"/>
                    <a:pt x="4777" y="9504"/>
                    <a:pt x="4858" y="9568"/>
                  </a:cubicBezTo>
                  <a:cubicBezTo>
                    <a:pt x="4865" y="5831"/>
                    <a:pt x="3095" y="215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 flipH="1">
              <a:off x="525530" y="4014401"/>
              <a:ext cx="809032" cy="94104"/>
            </a:xfrm>
            <a:custGeom>
              <a:rect b="b" l="l" r="r" t="t"/>
              <a:pathLst>
                <a:path extrusionOk="0" h="1311" w="11271">
                  <a:moveTo>
                    <a:pt x="5842" y="1"/>
                  </a:moveTo>
                  <a:cubicBezTo>
                    <a:pt x="3829" y="1"/>
                    <a:pt x="1816" y="438"/>
                    <a:pt x="1" y="1310"/>
                  </a:cubicBezTo>
                  <a:cubicBezTo>
                    <a:pt x="2151" y="1122"/>
                    <a:pt x="4312" y="1028"/>
                    <a:pt x="6472" y="1028"/>
                  </a:cubicBezTo>
                  <a:cubicBezTo>
                    <a:pt x="8063" y="1028"/>
                    <a:pt x="9654" y="1079"/>
                    <a:pt x="11240" y="1182"/>
                  </a:cubicBezTo>
                  <a:lnTo>
                    <a:pt x="11270" y="1142"/>
                  </a:lnTo>
                  <a:cubicBezTo>
                    <a:pt x="11257" y="1129"/>
                    <a:pt x="11240" y="1118"/>
                    <a:pt x="11223" y="1108"/>
                  </a:cubicBezTo>
                  <a:lnTo>
                    <a:pt x="11223" y="1105"/>
                  </a:lnTo>
                  <a:cubicBezTo>
                    <a:pt x="9532" y="368"/>
                    <a:pt x="7687" y="1"/>
                    <a:pt x="5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 flipH="1">
              <a:off x="1093953" y="3288424"/>
              <a:ext cx="430824" cy="467001"/>
            </a:xfrm>
            <a:custGeom>
              <a:rect b="b" l="l" r="r" t="t"/>
              <a:pathLst>
                <a:path extrusionOk="0" h="6506" w="6002">
                  <a:moveTo>
                    <a:pt x="0" y="0"/>
                  </a:moveTo>
                  <a:cubicBezTo>
                    <a:pt x="34" y="78"/>
                    <a:pt x="64" y="155"/>
                    <a:pt x="101" y="232"/>
                  </a:cubicBezTo>
                  <a:lnTo>
                    <a:pt x="108" y="229"/>
                  </a:lnTo>
                  <a:cubicBezTo>
                    <a:pt x="1275" y="1043"/>
                    <a:pt x="2032" y="2126"/>
                    <a:pt x="2997" y="3126"/>
                  </a:cubicBezTo>
                  <a:cubicBezTo>
                    <a:pt x="4034" y="4199"/>
                    <a:pt x="5015" y="5329"/>
                    <a:pt x="5937" y="6506"/>
                  </a:cubicBezTo>
                  <a:lnTo>
                    <a:pt x="6001" y="6479"/>
                  </a:lnTo>
                  <a:cubicBezTo>
                    <a:pt x="4841" y="3755"/>
                    <a:pt x="2601" y="13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 flipH="1">
              <a:off x="1085986" y="3304790"/>
              <a:ext cx="431541" cy="468293"/>
            </a:xfrm>
            <a:custGeom>
              <a:rect b="b" l="l" r="r" t="t"/>
              <a:pathLst>
                <a:path extrusionOk="0" h="6524" w="6012">
                  <a:moveTo>
                    <a:pt x="7" y="1"/>
                  </a:moveTo>
                  <a:lnTo>
                    <a:pt x="0" y="4"/>
                  </a:lnTo>
                  <a:cubicBezTo>
                    <a:pt x="814" y="1922"/>
                    <a:pt x="1992" y="3822"/>
                    <a:pt x="3674" y="5053"/>
                  </a:cubicBezTo>
                  <a:cubicBezTo>
                    <a:pt x="4424" y="5598"/>
                    <a:pt x="5208" y="6076"/>
                    <a:pt x="6012" y="6523"/>
                  </a:cubicBezTo>
                  <a:cubicBezTo>
                    <a:pt x="5978" y="6433"/>
                    <a:pt x="5941" y="6342"/>
                    <a:pt x="5900" y="6251"/>
                  </a:cubicBezTo>
                  <a:lnTo>
                    <a:pt x="5836" y="6278"/>
                  </a:lnTo>
                  <a:cubicBezTo>
                    <a:pt x="4914" y="5101"/>
                    <a:pt x="3933" y="3971"/>
                    <a:pt x="2896" y="2898"/>
                  </a:cubicBezTo>
                  <a:cubicBezTo>
                    <a:pt x="1931" y="1898"/>
                    <a:pt x="1174" y="815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 flipH="1">
              <a:off x="717977" y="3275145"/>
              <a:ext cx="350717" cy="686504"/>
            </a:xfrm>
            <a:custGeom>
              <a:rect b="b" l="l" r="r" t="t"/>
              <a:pathLst>
                <a:path extrusionOk="0" h="9564" w="4886">
                  <a:moveTo>
                    <a:pt x="1" y="1"/>
                  </a:moveTo>
                  <a:cubicBezTo>
                    <a:pt x="734" y="3569"/>
                    <a:pt x="2063" y="7239"/>
                    <a:pt x="4845" y="9563"/>
                  </a:cubicBezTo>
                  <a:lnTo>
                    <a:pt x="4885" y="9517"/>
                  </a:lnTo>
                  <a:cubicBezTo>
                    <a:pt x="3718" y="6261"/>
                    <a:pt x="2150" y="3149"/>
                    <a:pt x="229" y="269"/>
                  </a:cubicBezTo>
                  <a:lnTo>
                    <a:pt x="283" y="192"/>
                  </a:lnTo>
                  <a:cubicBezTo>
                    <a:pt x="189" y="128"/>
                    <a:pt x="94" y="6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 flipH="1">
              <a:off x="297140" y="3569728"/>
              <a:ext cx="208521" cy="703157"/>
            </a:xfrm>
            <a:custGeom>
              <a:rect b="b" l="l" r="r" t="t"/>
              <a:pathLst>
                <a:path extrusionOk="0" h="9796" w="2905">
                  <a:moveTo>
                    <a:pt x="230" y="0"/>
                  </a:moveTo>
                  <a:lnTo>
                    <a:pt x="230" y="0"/>
                  </a:lnTo>
                  <a:cubicBezTo>
                    <a:pt x="1" y="1763"/>
                    <a:pt x="331" y="3579"/>
                    <a:pt x="913" y="5258"/>
                  </a:cubicBezTo>
                  <a:cubicBezTo>
                    <a:pt x="1461" y="6826"/>
                    <a:pt x="2134" y="8326"/>
                    <a:pt x="2904" y="9796"/>
                  </a:cubicBezTo>
                  <a:cubicBezTo>
                    <a:pt x="2693" y="6496"/>
                    <a:pt x="1814" y="3239"/>
                    <a:pt x="338" y="280"/>
                  </a:cubicBezTo>
                  <a:lnTo>
                    <a:pt x="432" y="179"/>
                  </a:lnTo>
                  <a:cubicBezTo>
                    <a:pt x="364" y="118"/>
                    <a:pt x="297" y="58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 flipH="1">
              <a:off x="11739" y="4381697"/>
              <a:ext cx="691170" cy="317698"/>
            </a:xfrm>
            <a:custGeom>
              <a:rect b="b" l="l" r="r" t="t"/>
              <a:pathLst>
                <a:path extrusionOk="0" h="4426" w="9629">
                  <a:moveTo>
                    <a:pt x="136" y="1"/>
                  </a:moveTo>
                  <a:cubicBezTo>
                    <a:pt x="92" y="5"/>
                    <a:pt x="44" y="8"/>
                    <a:pt x="1" y="11"/>
                  </a:cubicBezTo>
                  <a:cubicBezTo>
                    <a:pt x="381" y="1171"/>
                    <a:pt x="1699" y="2090"/>
                    <a:pt x="2759" y="2689"/>
                  </a:cubicBezTo>
                  <a:cubicBezTo>
                    <a:pt x="4590" y="3723"/>
                    <a:pt x="7177" y="4426"/>
                    <a:pt x="9325" y="4426"/>
                  </a:cubicBezTo>
                  <a:cubicBezTo>
                    <a:pt x="9427" y="4426"/>
                    <a:pt x="9528" y="4424"/>
                    <a:pt x="9628" y="4421"/>
                  </a:cubicBezTo>
                  <a:cubicBezTo>
                    <a:pt x="9615" y="4394"/>
                    <a:pt x="9605" y="4364"/>
                    <a:pt x="9591" y="4340"/>
                  </a:cubicBezTo>
                  <a:cubicBezTo>
                    <a:pt x="9565" y="4304"/>
                    <a:pt x="9538" y="4267"/>
                    <a:pt x="9507" y="4233"/>
                  </a:cubicBezTo>
                  <a:lnTo>
                    <a:pt x="9497" y="4239"/>
                  </a:lnTo>
                  <a:cubicBezTo>
                    <a:pt x="7520" y="3526"/>
                    <a:pt x="5554" y="2766"/>
                    <a:pt x="3610" y="1959"/>
                  </a:cubicBezTo>
                  <a:cubicBezTo>
                    <a:pt x="2393" y="1451"/>
                    <a:pt x="1162" y="916"/>
                    <a:pt x="139" y="78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 flipH="1">
              <a:off x="516845" y="4088191"/>
              <a:ext cx="823963" cy="122313"/>
            </a:xfrm>
            <a:custGeom>
              <a:rect b="b" l="l" r="r" t="t"/>
              <a:pathLst>
                <a:path extrusionOk="0" h="1704" w="11479">
                  <a:moveTo>
                    <a:pt x="6559" y="0"/>
                  </a:moveTo>
                  <a:cubicBezTo>
                    <a:pt x="4399" y="0"/>
                    <a:pt x="2238" y="94"/>
                    <a:pt x="88" y="282"/>
                  </a:cubicBezTo>
                  <a:cubicBezTo>
                    <a:pt x="58" y="295"/>
                    <a:pt x="30" y="309"/>
                    <a:pt x="1" y="323"/>
                  </a:cubicBezTo>
                  <a:cubicBezTo>
                    <a:pt x="1705" y="1388"/>
                    <a:pt x="3869" y="1703"/>
                    <a:pt x="5893" y="1703"/>
                  </a:cubicBezTo>
                  <a:cubicBezTo>
                    <a:pt x="5978" y="1703"/>
                    <a:pt x="6062" y="1703"/>
                    <a:pt x="6146" y="1702"/>
                  </a:cubicBezTo>
                  <a:cubicBezTo>
                    <a:pt x="7993" y="1675"/>
                    <a:pt x="10089" y="1419"/>
                    <a:pt x="11479" y="202"/>
                  </a:cubicBezTo>
                  <a:cubicBezTo>
                    <a:pt x="11438" y="171"/>
                    <a:pt x="11398" y="144"/>
                    <a:pt x="11357" y="114"/>
                  </a:cubicBezTo>
                  <a:lnTo>
                    <a:pt x="11327" y="154"/>
                  </a:lnTo>
                  <a:cubicBezTo>
                    <a:pt x="9741" y="51"/>
                    <a:pt x="8150" y="0"/>
                    <a:pt x="6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 flipH="1">
              <a:off x="-96000" y="4089339"/>
              <a:ext cx="627931" cy="1093138"/>
            </a:xfrm>
            <a:custGeom>
              <a:rect b="b" l="l" r="r" t="t"/>
              <a:pathLst>
                <a:path extrusionOk="0" h="15229" w="8748">
                  <a:moveTo>
                    <a:pt x="88" y="1"/>
                  </a:moveTo>
                  <a:lnTo>
                    <a:pt x="0" y="128"/>
                  </a:lnTo>
                  <a:cubicBezTo>
                    <a:pt x="14" y="138"/>
                    <a:pt x="28" y="148"/>
                    <a:pt x="44" y="162"/>
                  </a:cubicBezTo>
                  <a:lnTo>
                    <a:pt x="84" y="189"/>
                  </a:lnTo>
                  <a:cubicBezTo>
                    <a:pt x="112" y="209"/>
                    <a:pt x="135" y="229"/>
                    <a:pt x="162" y="249"/>
                  </a:cubicBezTo>
                  <a:cubicBezTo>
                    <a:pt x="1972" y="1568"/>
                    <a:pt x="3512" y="3014"/>
                    <a:pt x="4740" y="4545"/>
                  </a:cubicBezTo>
                  <a:cubicBezTo>
                    <a:pt x="5716" y="5759"/>
                    <a:pt x="6523" y="7071"/>
                    <a:pt x="7139" y="8444"/>
                  </a:cubicBezTo>
                  <a:lnTo>
                    <a:pt x="7176" y="8525"/>
                  </a:lnTo>
                  <a:cubicBezTo>
                    <a:pt x="8165" y="10762"/>
                    <a:pt x="8589" y="13015"/>
                    <a:pt x="8440" y="15219"/>
                  </a:cubicBezTo>
                  <a:lnTo>
                    <a:pt x="8595" y="15229"/>
                  </a:lnTo>
                  <a:cubicBezTo>
                    <a:pt x="8747" y="13002"/>
                    <a:pt x="8316" y="10725"/>
                    <a:pt x="7317" y="8461"/>
                  </a:cubicBezTo>
                  <a:lnTo>
                    <a:pt x="7280" y="8380"/>
                  </a:lnTo>
                  <a:cubicBezTo>
                    <a:pt x="6658" y="6997"/>
                    <a:pt x="5847" y="5675"/>
                    <a:pt x="4861" y="4448"/>
                  </a:cubicBezTo>
                  <a:cubicBezTo>
                    <a:pt x="3624" y="2907"/>
                    <a:pt x="2073" y="1454"/>
                    <a:pt x="256" y="125"/>
                  </a:cubicBezTo>
                  <a:cubicBezTo>
                    <a:pt x="230" y="105"/>
                    <a:pt x="202" y="85"/>
                    <a:pt x="176" y="64"/>
                  </a:cubicBezTo>
                  <a:lnTo>
                    <a:pt x="138" y="37"/>
                  </a:lnTo>
                  <a:cubicBezTo>
                    <a:pt x="122" y="24"/>
                    <a:pt x="105" y="14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 flipH="1">
              <a:off x="697447" y="3263301"/>
              <a:ext cx="379214" cy="723758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 flipH="1">
              <a:off x="504068" y="4008659"/>
              <a:ext cx="848081" cy="207301"/>
            </a:xfrm>
            <a:custGeom>
              <a:rect b="b" l="l" r="r" t="t"/>
              <a:pathLst>
                <a:path extrusionOk="0" h="2888" w="11815">
                  <a:moveTo>
                    <a:pt x="6084" y="156"/>
                  </a:moveTo>
                  <a:cubicBezTo>
                    <a:pt x="7901" y="156"/>
                    <a:pt x="9718" y="516"/>
                    <a:pt x="11390" y="1239"/>
                  </a:cubicBezTo>
                  <a:lnTo>
                    <a:pt x="11441" y="1259"/>
                  </a:lnTo>
                  <a:cubicBezTo>
                    <a:pt x="11471" y="1272"/>
                    <a:pt x="11502" y="1286"/>
                    <a:pt x="11532" y="1299"/>
                  </a:cubicBezTo>
                  <a:cubicBezTo>
                    <a:pt x="10069" y="2538"/>
                    <a:pt x="7852" y="2709"/>
                    <a:pt x="6304" y="2732"/>
                  </a:cubicBezTo>
                  <a:cubicBezTo>
                    <a:pt x="6214" y="2733"/>
                    <a:pt x="6125" y="2734"/>
                    <a:pt x="6037" y="2734"/>
                  </a:cubicBezTo>
                  <a:cubicBezTo>
                    <a:pt x="3684" y="2734"/>
                    <a:pt x="1763" y="2299"/>
                    <a:pt x="323" y="1440"/>
                  </a:cubicBezTo>
                  <a:cubicBezTo>
                    <a:pt x="2117" y="585"/>
                    <a:pt x="4101" y="156"/>
                    <a:pt x="6084" y="156"/>
                  </a:cubicBezTo>
                  <a:close/>
                  <a:moveTo>
                    <a:pt x="6084" y="0"/>
                  </a:moveTo>
                  <a:cubicBezTo>
                    <a:pt x="4061" y="0"/>
                    <a:pt x="2040" y="441"/>
                    <a:pt x="216" y="1319"/>
                  </a:cubicBezTo>
                  <a:cubicBezTo>
                    <a:pt x="182" y="1333"/>
                    <a:pt x="155" y="1347"/>
                    <a:pt x="125" y="1363"/>
                  </a:cubicBezTo>
                  <a:lnTo>
                    <a:pt x="0" y="1423"/>
                  </a:lnTo>
                  <a:lnTo>
                    <a:pt x="118" y="1498"/>
                  </a:lnTo>
                  <a:cubicBezTo>
                    <a:pt x="1598" y="2420"/>
                    <a:pt x="3583" y="2887"/>
                    <a:pt x="6032" y="2887"/>
                  </a:cubicBezTo>
                  <a:lnTo>
                    <a:pt x="6304" y="2887"/>
                  </a:lnTo>
                  <a:cubicBezTo>
                    <a:pt x="7895" y="2864"/>
                    <a:pt x="10187" y="2685"/>
                    <a:pt x="11687" y="1370"/>
                  </a:cubicBezTo>
                  <a:lnTo>
                    <a:pt x="11814" y="1255"/>
                  </a:lnTo>
                  <a:lnTo>
                    <a:pt x="11707" y="1209"/>
                  </a:lnTo>
                  <a:cubicBezTo>
                    <a:pt x="11653" y="1181"/>
                    <a:pt x="11599" y="1158"/>
                    <a:pt x="11545" y="1138"/>
                  </a:cubicBezTo>
                  <a:lnTo>
                    <a:pt x="11545" y="1108"/>
                  </a:lnTo>
                  <a:lnTo>
                    <a:pt x="11485" y="1108"/>
                  </a:lnTo>
                  <a:cubicBezTo>
                    <a:pt x="9783" y="369"/>
                    <a:pt x="7933" y="0"/>
                    <a:pt x="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 flipH="1">
              <a:off x="199590" y="3558602"/>
              <a:ext cx="309874" cy="750316"/>
            </a:xfrm>
            <a:custGeom>
              <a:rect b="b" l="l" r="r" t="t"/>
              <a:pathLst>
                <a:path extrusionOk="0" h="10453" w="4317">
                  <a:moveTo>
                    <a:pt x="341" y="310"/>
                  </a:moveTo>
                  <a:lnTo>
                    <a:pt x="341" y="310"/>
                  </a:lnTo>
                  <a:cubicBezTo>
                    <a:pt x="370" y="337"/>
                    <a:pt x="401" y="364"/>
                    <a:pt x="431" y="391"/>
                  </a:cubicBezTo>
                  <a:cubicBezTo>
                    <a:pt x="3031" y="2759"/>
                    <a:pt x="4111" y="6708"/>
                    <a:pt x="3098" y="10055"/>
                  </a:cubicBezTo>
                  <a:cubicBezTo>
                    <a:pt x="3075" y="10011"/>
                    <a:pt x="3052" y="9964"/>
                    <a:pt x="3028" y="9918"/>
                  </a:cubicBezTo>
                  <a:cubicBezTo>
                    <a:pt x="2207" y="8359"/>
                    <a:pt x="1558" y="6876"/>
                    <a:pt x="1040" y="5386"/>
                  </a:cubicBezTo>
                  <a:cubicBezTo>
                    <a:pt x="404" y="3560"/>
                    <a:pt x="169" y="1851"/>
                    <a:pt x="341" y="310"/>
                  </a:cubicBezTo>
                  <a:close/>
                  <a:moveTo>
                    <a:pt x="223" y="0"/>
                  </a:moveTo>
                  <a:lnTo>
                    <a:pt x="206" y="145"/>
                  </a:lnTo>
                  <a:cubicBezTo>
                    <a:pt x="1" y="1750"/>
                    <a:pt x="232" y="3529"/>
                    <a:pt x="895" y="5437"/>
                  </a:cubicBezTo>
                  <a:cubicBezTo>
                    <a:pt x="1417" y="6937"/>
                    <a:pt x="2069" y="8424"/>
                    <a:pt x="2890" y="9988"/>
                  </a:cubicBezTo>
                  <a:cubicBezTo>
                    <a:pt x="2940" y="10089"/>
                    <a:pt x="2994" y="10193"/>
                    <a:pt x="3048" y="10294"/>
                  </a:cubicBezTo>
                  <a:lnTo>
                    <a:pt x="3136" y="10452"/>
                  </a:lnTo>
                  <a:lnTo>
                    <a:pt x="3193" y="10281"/>
                  </a:lnTo>
                  <a:cubicBezTo>
                    <a:pt x="4317" y="6839"/>
                    <a:pt x="3223" y="2725"/>
                    <a:pt x="535" y="276"/>
                  </a:cubicBezTo>
                  <a:cubicBezTo>
                    <a:pt x="468" y="216"/>
                    <a:pt x="401" y="155"/>
                    <a:pt x="333" y="9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 flipH="1">
              <a:off x="-823" y="4374950"/>
              <a:ext cx="711196" cy="329901"/>
            </a:xfrm>
            <a:custGeom>
              <a:rect b="b" l="l" r="r" t="t"/>
              <a:pathLst>
                <a:path extrusionOk="0" h="4596" w="9908">
                  <a:moveTo>
                    <a:pt x="842" y="155"/>
                  </a:moveTo>
                  <a:cubicBezTo>
                    <a:pt x="4189" y="155"/>
                    <a:pt x="7481" y="1736"/>
                    <a:pt x="9551" y="4374"/>
                  </a:cubicBezTo>
                  <a:cubicBezTo>
                    <a:pt x="9571" y="4398"/>
                    <a:pt x="9588" y="4418"/>
                    <a:pt x="9605" y="4438"/>
                  </a:cubicBezTo>
                  <a:cubicBezTo>
                    <a:pt x="9545" y="4439"/>
                    <a:pt x="9485" y="4440"/>
                    <a:pt x="9425" y="4440"/>
                  </a:cubicBezTo>
                  <a:cubicBezTo>
                    <a:pt x="7336" y="4440"/>
                    <a:pt x="4757" y="3765"/>
                    <a:pt x="2901" y="2715"/>
                  </a:cubicBezTo>
                  <a:cubicBezTo>
                    <a:pt x="1440" y="1888"/>
                    <a:pt x="536" y="1034"/>
                    <a:pt x="213" y="175"/>
                  </a:cubicBezTo>
                  <a:cubicBezTo>
                    <a:pt x="223" y="172"/>
                    <a:pt x="233" y="172"/>
                    <a:pt x="243" y="172"/>
                  </a:cubicBezTo>
                  <a:cubicBezTo>
                    <a:pt x="443" y="161"/>
                    <a:pt x="642" y="155"/>
                    <a:pt x="842" y="155"/>
                  </a:cubicBezTo>
                  <a:close/>
                  <a:moveTo>
                    <a:pt x="847" y="1"/>
                  </a:moveTo>
                  <a:cubicBezTo>
                    <a:pt x="643" y="1"/>
                    <a:pt x="440" y="6"/>
                    <a:pt x="236" y="18"/>
                  </a:cubicBezTo>
                  <a:cubicBezTo>
                    <a:pt x="193" y="21"/>
                    <a:pt x="145" y="24"/>
                    <a:pt x="102" y="28"/>
                  </a:cubicBezTo>
                  <a:lnTo>
                    <a:pt x="1" y="34"/>
                  </a:lnTo>
                  <a:lnTo>
                    <a:pt x="35" y="129"/>
                  </a:lnTo>
                  <a:cubicBezTo>
                    <a:pt x="337" y="1057"/>
                    <a:pt x="1275" y="1976"/>
                    <a:pt x="2826" y="2850"/>
                  </a:cubicBezTo>
                  <a:cubicBezTo>
                    <a:pt x="4703" y="3909"/>
                    <a:pt x="7313" y="4596"/>
                    <a:pt x="9430" y="4596"/>
                  </a:cubicBezTo>
                  <a:cubicBezTo>
                    <a:pt x="9530" y="4596"/>
                    <a:pt x="9635" y="4592"/>
                    <a:pt x="9732" y="4592"/>
                  </a:cubicBezTo>
                  <a:lnTo>
                    <a:pt x="9907" y="4592"/>
                  </a:lnTo>
                  <a:lnTo>
                    <a:pt x="9820" y="4468"/>
                  </a:lnTo>
                  <a:cubicBezTo>
                    <a:pt x="9800" y="4438"/>
                    <a:pt x="9780" y="4411"/>
                    <a:pt x="9760" y="4387"/>
                  </a:cubicBezTo>
                  <a:cubicBezTo>
                    <a:pt x="9732" y="4350"/>
                    <a:pt x="9702" y="4313"/>
                    <a:pt x="9672" y="4280"/>
                  </a:cubicBezTo>
                  <a:cubicBezTo>
                    <a:pt x="7574" y="1604"/>
                    <a:pt x="4237" y="1"/>
                    <a:pt x="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 flipH="1">
              <a:off x="712737" y="3291295"/>
              <a:ext cx="344113" cy="668918"/>
            </a:xfrm>
            <a:custGeom>
              <a:rect b="b" l="l" r="r" t="t"/>
              <a:pathLst>
                <a:path extrusionOk="0" h="9319" w="4794">
                  <a:moveTo>
                    <a:pt x="128" y="1"/>
                  </a:moveTo>
                  <a:lnTo>
                    <a:pt x="1" y="88"/>
                  </a:lnTo>
                  <a:cubicBezTo>
                    <a:pt x="1918" y="2960"/>
                    <a:pt x="3482" y="6066"/>
                    <a:pt x="4646" y="9318"/>
                  </a:cubicBezTo>
                  <a:lnTo>
                    <a:pt x="4794" y="9265"/>
                  </a:lnTo>
                  <a:cubicBezTo>
                    <a:pt x="3623" y="6002"/>
                    <a:pt x="2053" y="2884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 flipH="1">
              <a:off x="290608" y="3587314"/>
              <a:ext cx="195888" cy="699640"/>
            </a:xfrm>
            <a:custGeom>
              <a:rect b="b" l="l" r="r" t="t"/>
              <a:pathLst>
                <a:path extrusionOk="0" h="9747" w="2729">
                  <a:moveTo>
                    <a:pt x="138" y="1"/>
                  </a:moveTo>
                  <a:lnTo>
                    <a:pt x="0" y="68"/>
                  </a:lnTo>
                  <a:cubicBezTo>
                    <a:pt x="1463" y="3005"/>
                    <a:pt x="2348" y="6288"/>
                    <a:pt x="2560" y="9564"/>
                  </a:cubicBezTo>
                  <a:cubicBezTo>
                    <a:pt x="2567" y="9625"/>
                    <a:pt x="2570" y="9682"/>
                    <a:pt x="2573" y="9746"/>
                  </a:cubicBezTo>
                  <a:lnTo>
                    <a:pt x="2728" y="9736"/>
                  </a:lnTo>
                  <a:cubicBezTo>
                    <a:pt x="2725" y="9675"/>
                    <a:pt x="2721" y="9614"/>
                    <a:pt x="2715" y="9547"/>
                  </a:cubicBezTo>
                  <a:cubicBezTo>
                    <a:pt x="2503" y="6258"/>
                    <a:pt x="1611" y="2954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 flipH="1">
              <a:off x="19204" y="4382917"/>
              <a:ext cx="677388" cy="308223"/>
            </a:xfrm>
            <a:custGeom>
              <a:rect b="b" l="l" r="r" t="t"/>
              <a:pathLst>
                <a:path extrusionOk="0" h="4294" w="9437">
                  <a:moveTo>
                    <a:pt x="102" y="1"/>
                  </a:moveTo>
                  <a:lnTo>
                    <a:pt x="1" y="122"/>
                  </a:lnTo>
                  <a:cubicBezTo>
                    <a:pt x="1010" y="946"/>
                    <a:pt x="2227" y="1488"/>
                    <a:pt x="3492" y="2013"/>
                  </a:cubicBezTo>
                  <a:cubicBezTo>
                    <a:pt x="5450" y="2826"/>
                    <a:pt x="7432" y="3593"/>
                    <a:pt x="9386" y="4293"/>
                  </a:cubicBezTo>
                  <a:lnTo>
                    <a:pt x="9436" y="4149"/>
                  </a:lnTo>
                  <a:cubicBezTo>
                    <a:pt x="7485" y="3449"/>
                    <a:pt x="5507" y="2682"/>
                    <a:pt x="3553" y="1871"/>
                  </a:cubicBezTo>
                  <a:cubicBezTo>
                    <a:pt x="2251" y="1330"/>
                    <a:pt x="1091" y="815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 flipH="1">
              <a:off x="527540" y="4082664"/>
              <a:ext cx="810396" cy="31655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 flipH="1">
              <a:off x="1094240" y="3300268"/>
              <a:ext cx="425943" cy="458531"/>
            </a:xfrm>
            <a:custGeom>
              <a:rect b="b" l="l" r="r" t="t"/>
              <a:pathLst>
                <a:path extrusionOk="0" h="6388" w="5934">
                  <a:moveTo>
                    <a:pt x="87" y="0"/>
                  </a:moveTo>
                  <a:lnTo>
                    <a:pt x="0" y="128"/>
                  </a:lnTo>
                  <a:cubicBezTo>
                    <a:pt x="807" y="690"/>
                    <a:pt x="1406" y="1369"/>
                    <a:pt x="2042" y="2093"/>
                  </a:cubicBezTo>
                  <a:cubicBezTo>
                    <a:pt x="2307" y="2395"/>
                    <a:pt x="2587" y="2711"/>
                    <a:pt x="2880" y="3014"/>
                  </a:cubicBezTo>
                  <a:cubicBezTo>
                    <a:pt x="3906" y="4077"/>
                    <a:pt x="4891" y="5214"/>
                    <a:pt x="5810" y="6388"/>
                  </a:cubicBezTo>
                  <a:lnTo>
                    <a:pt x="5934" y="6294"/>
                  </a:lnTo>
                  <a:cubicBezTo>
                    <a:pt x="5012" y="5113"/>
                    <a:pt x="4020" y="3973"/>
                    <a:pt x="2990" y="2907"/>
                  </a:cubicBezTo>
                  <a:cubicBezTo>
                    <a:pt x="2698" y="2604"/>
                    <a:pt x="2425" y="2291"/>
                    <a:pt x="2156" y="1988"/>
                  </a:cubicBezTo>
                  <a:cubicBezTo>
                    <a:pt x="1544" y="1292"/>
                    <a:pt x="912" y="572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5"/>
            <p:cNvSpPr/>
            <p:nvPr/>
          </p:nvSpPr>
          <p:spPr>
            <a:xfrm flipH="1">
              <a:off x="235018" y="5036852"/>
              <a:ext cx="584863" cy="207301"/>
            </a:xfrm>
            <a:custGeom>
              <a:rect b="b" l="l" r="r" t="t"/>
              <a:pathLst>
                <a:path extrusionOk="0" h="2888" w="8148">
                  <a:moveTo>
                    <a:pt x="4532" y="1"/>
                  </a:moveTo>
                  <a:cubicBezTo>
                    <a:pt x="4532" y="8"/>
                    <a:pt x="4535" y="11"/>
                    <a:pt x="4535" y="15"/>
                  </a:cubicBezTo>
                  <a:cubicBezTo>
                    <a:pt x="3018" y="395"/>
                    <a:pt x="1531" y="872"/>
                    <a:pt x="0" y="1195"/>
                  </a:cubicBezTo>
                  <a:cubicBezTo>
                    <a:pt x="1009" y="1868"/>
                    <a:pt x="2079" y="2437"/>
                    <a:pt x="3132" y="2884"/>
                  </a:cubicBezTo>
                  <a:cubicBezTo>
                    <a:pt x="3135" y="2887"/>
                    <a:pt x="3139" y="2887"/>
                    <a:pt x="3142" y="2887"/>
                  </a:cubicBezTo>
                  <a:cubicBezTo>
                    <a:pt x="4871" y="2376"/>
                    <a:pt x="6553" y="1740"/>
                    <a:pt x="8148" y="903"/>
                  </a:cubicBezTo>
                  <a:lnTo>
                    <a:pt x="8148" y="896"/>
                  </a:lnTo>
                  <a:cubicBezTo>
                    <a:pt x="7680" y="667"/>
                    <a:pt x="7192" y="482"/>
                    <a:pt x="6681" y="351"/>
                  </a:cubicBezTo>
                  <a:cubicBezTo>
                    <a:pt x="5978" y="173"/>
                    <a:pt x="5251" y="102"/>
                    <a:pt x="4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5"/>
            <p:cNvSpPr/>
            <p:nvPr/>
          </p:nvSpPr>
          <p:spPr>
            <a:xfrm flipH="1">
              <a:off x="-34436" y="4927030"/>
              <a:ext cx="335213" cy="379932"/>
            </a:xfrm>
            <a:custGeom>
              <a:rect b="b" l="l" r="r" t="t"/>
              <a:pathLst>
                <a:path extrusionOk="0" h="5293" w="4670">
                  <a:moveTo>
                    <a:pt x="4" y="0"/>
                  </a:moveTo>
                  <a:lnTo>
                    <a:pt x="0" y="20"/>
                  </a:lnTo>
                  <a:cubicBezTo>
                    <a:pt x="374" y="795"/>
                    <a:pt x="680" y="1599"/>
                    <a:pt x="916" y="2426"/>
                  </a:cubicBezTo>
                  <a:cubicBezTo>
                    <a:pt x="2312" y="3105"/>
                    <a:pt x="3523" y="4165"/>
                    <a:pt x="4656" y="5292"/>
                  </a:cubicBezTo>
                  <a:cubicBezTo>
                    <a:pt x="4659" y="5288"/>
                    <a:pt x="4663" y="5288"/>
                    <a:pt x="4670" y="5288"/>
                  </a:cubicBezTo>
                  <a:cubicBezTo>
                    <a:pt x="4579" y="4428"/>
                    <a:pt x="4445" y="3573"/>
                    <a:pt x="4263" y="2725"/>
                  </a:cubicBezTo>
                  <a:cubicBezTo>
                    <a:pt x="3119" y="1514"/>
                    <a:pt x="1784" y="556"/>
                    <a:pt x="330" y="98"/>
                  </a:cubicBezTo>
                  <a:cubicBezTo>
                    <a:pt x="222" y="65"/>
                    <a:pt x="115" y="31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 flipH="1">
              <a:off x="787001" y="4842545"/>
              <a:ext cx="327245" cy="80178"/>
            </a:xfrm>
            <a:custGeom>
              <a:rect b="b" l="l" r="r" t="t"/>
              <a:pathLst>
                <a:path extrusionOk="0" h="1117" w="4559">
                  <a:moveTo>
                    <a:pt x="1" y="0"/>
                  </a:moveTo>
                  <a:cubicBezTo>
                    <a:pt x="266" y="387"/>
                    <a:pt x="559" y="757"/>
                    <a:pt x="872" y="1117"/>
                  </a:cubicBezTo>
                  <a:cubicBezTo>
                    <a:pt x="2086" y="1087"/>
                    <a:pt x="3348" y="1093"/>
                    <a:pt x="4559" y="1060"/>
                  </a:cubicBezTo>
                  <a:cubicBezTo>
                    <a:pt x="4559" y="1053"/>
                    <a:pt x="4559" y="1050"/>
                    <a:pt x="4556" y="1043"/>
                  </a:cubicBezTo>
                  <a:cubicBezTo>
                    <a:pt x="4145" y="750"/>
                    <a:pt x="3744" y="438"/>
                    <a:pt x="3348" y="132"/>
                  </a:cubicBezTo>
                  <a:cubicBezTo>
                    <a:pt x="2238" y="31"/>
                    <a:pt x="1114" y="11"/>
                    <a:pt x="1" y="0"/>
                  </a:cubicBezTo>
                  <a:close/>
                </a:path>
              </a:pathLst>
            </a:custGeom>
            <a:solidFill>
              <a:srgbClr val="AD9D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 flipH="1">
              <a:off x="869547" y="4670705"/>
              <a:ext cx="323871" cy="181532"/>
            </a:xfrm>
            <a:custGeom>
              <a:rect b="b" l="l" r="r" t="t"/>
              <a:pathLst>
                <a:path extrusionOk="0" h="2529" w="4512">
                  <a:moveTo>
                    <a:pt x="784" y="0"/>
                  </a:moveTo>
                  <a:cubicBezTo>
                    <a:pt x="522" y="0"/>
                    <a:pt x="260" y="21"/>
                    <a:pt x="0" y="67"/>
                  </a:cubicBezTo>
                  <a:cubicBezTo>
                    <a:pt x="811" y="366"/>
                    <a:pt x="1605" y="584"/>
                    <a:pt x="2352" y="1028"/>
                  </a:cubicBezTo>
                  <a:cubicBezTo>
                    <a:pt x="3031" y="1432"/>
                    <a:pt x="3660" y="1913"/>
                    <a:pt x="4282" y="2394"/>
                  </a:cubicBezTo>
                  <a:cubicBezTo>
                    <a:pt x="4339" y="2438"/>
                    <a:pt x="4394" y="2481"/>
                    <a:pt x="4451" y="2526"/>
                  </a:cubicBezTo>
                  <a:cubicBezTo>
                    <a:pt x="4471" y="2526"/>
                    <a:pt x="4491" y="2529"/>
                    <a:pt x="4511" y="2529"/>
                  </a:cubicBezTo>
                  <a:cubicBezTo>
                    <a:pt x="4377" y="1933"/>
                    <a:pt x="4185" y="1355"/>
                    <a:pt x="3936" y="803"/>
                  </a:cubicBezTo>
                  <a:cubicBezTo>
                    <a:pt x="3919" y="796"/>
                    <a:pt x="3906" y="790"/>
                    <a:pt x="3889" y="783"/>
                  </a:cubicBezTo>
                  <a:cubicBezTo>
                    <a:pt x="2909" y="343"/>
                    <a:pt x="1845" y="0"/>
                    <a:pt x="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 flipH="1">
              <a:off x="494574" y="4772273"/>
              <a:ext cx="326814" cy="264653"/>
            </a:xfrm>
            <a:custGeom>
              <a:rect b="b" l="l" r="r" t="t"/>
              <a:pathLst>
                <a:path extrusionOk="0" h="3687" w="4553">
                  <a:moveTo>
                    <a:pt x="1" y="1"/>
                  </a:moveTo>
                  <a:cubicBezTo>
                    <a:pt x="226" y="656"/>
                    <a:pt x="388" y="1336"/>
                    <a:pt x="476" y="2022"/>
                  </a:cubicBezTo>
                  <a:cubicBezTo>
                    <a:pt x="1276" y="2594"/>
                    <a:pt x="2120" y="3102"/>
                    <a:pt x="3069" y="3387"/>
                  </a:cubicBezTo>
                  <a:cubicBezTo>
                    <a:pt x="3553" y="3536"/>
                    <a:pt x="4048" y="3620"/>
                    <a:pt x="4553" y="3687"/>
                  </a:cubicBezTo>
                  <a:cubicBezTo>
                    <a:pt x="4236" y="2907"/>
                    <a:pt x="3879" y="2140"/>
                    <a:pt x="3489" y="1389"/>
                  </a:cubicBezTo>
                  <a:cubicBezTo>
                    <a:pt x="3140" y="1308"/>
                    <a:pt x="2793" y="1215"/>
                    <a:pt x="2450" y="1100"/>
                  </a:cubicBezTo>
                  <a:cubicBezTo>
                    <a:pt x="1599" y="814"/>
                    <a:pt x="802" y="40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5"/>
            <p:cNvSpPr/>
            <p:nvPr/>
          </p:nvSpPr>
          <p:spPr>
            <a:xfrm flipH="1">
              <a:off x="-33508" y="5101167"/>
              <a:ext cx="627860" cy="265155"/>
            </a:xfrm>
            <a:custGeom>
              <a:rect b="b" l="l" r="r" t="t"/>
              <a:pathLst>
                <a:path extrusionOk="0" h="3694" w="8747">
                  <a:moveTo>
                    <a:pt x="5006" y="0"/>
                  </a:moveTo>
                  <a:lnTo>
                    <a:pt x="5006" y="7"/>
                  </a:lnTo>
                  <a:cubicBezTo>
                    <a:pt x="3411" y="844"/>
                    <a:pt x="1729" y="1480"/>
                    <a:pt x="0" y="1991"/>
                  </a:cubicBezTo>
                  <a:cubicBezTo>
                    <a:pt x="1581" y="2664"/>
                    <a:pt x="3193" y="3172"/>
                    <a:pt x="4787" y="3694"/>
                  </a:cubicBezTo>
                  <a:lnTo>
                    <a:pt x="4790" y="3680"/>
                  </a:lnTo>
                  <a:cubicBezTo>
                    <a:pt x="6146" y="3472"/>
                    <a:pt x="7425" y="3219"/>
                    <a:pt x="8746" y="2866"/>
                  </a:cubicBezTo>
                  <a:cubicBezTo>
                    <a:pt x="7613" y="1739"/>
                    <a:pt x="6402" y="679"/>
                    <a:pt x="5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 flipH="1">
              <a:off x="235022" y="4871975"/>
              <a:ext cx="335930" cy="229265"/>
            </a:xfrm>
            <a:custGeom>
              <a:rect b="b" l="l" r="r" t="t"/>
              <a:pathLst>
                <a:path extrusionOk="0" h="3194" w="4680">
                  <a:moveTo>
                    <a:pt x="0" y="0"/>
                  </a:moveTo>
                  <a:lnTo>
                    <a:pt x="0" y="0"/>
                  </a:lnTo>
                  <a:cubicBezTo>
                    <a:pt x="390" y="751"/>
                    <a:pt x="747" y="1518"/>
                    <a:pt x="1064" y="2298"/>
                  </a:cubicBezTo>
                  <a:cubicBezTo>
                    <a:pt x="1783" y="2399"/>
                    <a:pt x="2510" y="2470"/>
                    <a:pt x="3213" y="2648"/>
                  </a:cubicBezTo>
                  <a:cubicBezTo>
                    <a:pt x="3724" y="2779"/>
                    <a:pt x="4212" y="2964"/>
                    <a:pt x="4680" y="3193"/>
                  </a:cubicBezTo>
                  <a:cubicBezTo>
                    <a:pt x="4444" y="2366"/>
                    <a:pt x="4138" y="1562"/>
                    <a:pt x="3764" y="787"/>
                  </a:cubicBezTo>
                  <a:lnTo>
                    <a:pt x="3768" y="767"/>
                  </a:lnTo>
                  <a:cubicBezTo>
                    <a:pt x="2537" y="424"/>
                    <a:pt x="1249" y="29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 flipH="1">
              <a:off x="494355" y="4917411"/>
              <a:ext cx="557372" cy="205219"/>
            </a:xfrm>
            <a:custGeom>
              <a:rect b="b" l="l" r="r" t="t"/>
              <a:pathLst>
                <a:path extrusionOk="0" h="2859" w="7765">
                  <a:moveTo>
                    <a:pt x="3685" y="0"/>
                  </a:moveTo>
                  <a:cubicBezTo>
                    <a:pt x="3688" y="7"/>
                    <a:pt x="3688" y="10"/>
                    <a:pt x="3688" y="17"/>
                  </a:cubicBezTo>
                  <a:cubicBezTo>
                    <a:pt x="2477" y="50"/>
                    <a:pt x="1215" y="44"/>
                    <a:pt x="1" y="74"/>
                  </a:cubicBezTo>
                  <a:cubicBezTo>
                    <a:pt x="929" y="1130"/>
                    <a:pt x="2043" y="2069"/>
                    <a:pt x="3230" y="2859"/>
                  </a:cubicBezTo>
                  <a:cubicBezTo>
                    <a:pt x="4761" y="2536"/>
                    <a:pt x="6248" y="2059"/>
                    <a:pt x="7765" y="1679"/>
                  </a:cubicBezTo>
                  <a:cubicBezTo>
                    <a:pt x="7765" y="1675"/>
                    <a:pt x="7762" y="1672"/>
                    <a:pt x="7762" y="1665"/>
                  </a:cubicBezTo>
                  <a:cubicBezTo>
                    <a:pt x="7257" y="1598"/>
                    <a:pt x="6762" y="1514"/>
                    <a:pt x="6278" y="1365"/>
                  </a:cubicBezTo>
                  <a:cubicBezTo>
                    <a:pt x="5329" y="1080"/>
                    <a:pt x="4485" y="572"/>
                    <a:pt x="3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 flipH="1">
              <a:off x="787220" y="4728272"/>
              <a:ext cx="123749" cy="189212"/>
            </a:xfrm>
            <a:custGeom>
              <a:rect b="b" l="l" r="r" t="t"/>
              <a:pathLst>
                <a:path extrusionOk="0" h="2636" w="1724">
                  <a:moveTo>
                    <a:pt x="1" y="1"/>
                  </a:moveTo>
                  <a:cubicBezTo>
                    <a:pt x="250" y="553"/>
                    <a:pt x="442" y="1131"/>
                    <a:pt x="576" y="1727"/>
                  </a:cubicBezTo>
                  <a:cubicBezTo>
                    <a:pt x="556" y="1727"/>
                    <a:pt x="536" y="1724"/>
                    <a:pt x="516" y="1724"/>
                  </a:cubicBezTo>
                  <a:cubicBezTo>
                    <a:pt x="912" y="2030"/>
                    <a:pt x="1313" y="2342"/>
                    <a:pt x="1724" y="2635"/>
                  </a:cubicBezTo>
                  <a:cubicBezTo>
                    <a:pt x="1636" y="1949"/>
                    <a:pt x="1474" y="1269"/>
                    <a:pt x="1249" y="614"/>
                  </a:cubicBezTo>
                  <a:cubicBezTo>
                    <a:pt x="836" y="401"/>
                    <a:pt x="421" y="193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5"/>
            <p:cNvSpPr/>
            <p:nvPr/>
          </p:nvSpPr>
          <p:spPr>
            <a:xfrm flipH="1">
              <a:off x="873926" y="4675443"/>
              <a:ext cx="327460" cy="176579"/>
            </a:xfrm>
            <a:custGeom>
              <a:rect b="b" l="l" r="r" t="t"/>
              <a:pathLst>
                <a:path extrusionOk="0" h="2460" w="4562">
                  <a:moveTo>
                    <a:pt x="111" y="1"/>
                  </a:moveTo>
                  <a:cubicBezTo>
                    <a:pt x="74" y="4"/>
                    <a:pt x="38" y="10"/>
                    <a:pt x="0" y="17"/>
                  </a:cubicBezTo>
                  <a:cubicBezTo>
                    <a:pt x="296" y="828"/>
                    <a:pt x="710" y="1601"/>
                    <a:pt x="1215" y="2328"/>
                  </a:cubicBezTo>
                  <a:cubicBezTo>
                    <a:pt x="2328" y="2339"/>
                    <a:pt x="3452" y="2359"/>
                    <a:pt x="4562" y="2460"/>
                  </a:cubicBezTo>
                  <a:cubicBezTo>
                    <a:pt x="4505" y="2415"/>
                    <a:pt x="4450" y="2372"/>
                    <a:pt x="4393" y="2328"/>
                  </a:cubicBezTo>
                  <a:cubicBezTo>
                    <a:pt x="3771" y="1847"/>
                    <a:pt x="3142" y="1366"/>
                    <a:pt x="2463" y="962"/>
                  </a:cubicBezTo>
                  <a:cubicBezTo>
                    <a:pt x="1716" y="518"/>
                    <a:pt x="922" y="300"/>
                    <a:pt x="1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5"/>
            <p:cNvSpPr/>
            <p:nvPr/>
          </p:nvSpPr>
          <p:spPr>
            <a:xfrm flipH="1">
              <a:off x="-276205" y="4665106"/>
              <a:ext cx="1484841" cy="945773"/>
            </a:xfrm>
            <a:custGeom>
              <a:rect b="b" l="l" r="r" t="t"/>
              <a:pathLst>
                <a:path extrusionOk="0" h="13176" w="20686">
                  <a:moveTo>
                    <a:pt x="982" y="155"/>
                  </a:moveTo>
                  <a:cubicBezTo>
                    <a:pt x="1894" y="155"/>
                    <a:pt x="2913" y="412"/>
                    <a:pt x="4074" y="935"/>
                  </a:cubicBezTo>
                  <a:lnTo>
                    <a:pt x="4090" y="941"/>
                  </a:lnTo>
                  <a:cubicBezTo>
                    <a:pt x="4101" y="945"/>
                    <a:pt x="4107" y="949"/>
                    <a:pt x="4115" y="952"/>
                  </a:cubicBezTo>
                  <a:cubicBezTo>
                    <a:pt x="4535" y="1140"/>
                    <a:pt x="4955" y="1356"/>
                    <a:pt x="5359" y="1561"/>
                  </a:cubicBezTo>
                  <a:lnTo>
                    <a:pt x="5453" y="1611"/>
                  </a:lnTo>
                  <a:cubicBezTo>
                    <a:pt x="6214" y="1994"/>
                    <a:pt x="6997" y="2391"/>
                    <a:pt x="7821" y="2667"/>
                  </a:cubicBezTo>
                  <a:cubicBezTo>
                    <a:pt x="8147" y="2775"/>
                    <a:pt x="8490" y="2873"/>
                    <a:pt x="8868" y="2956"/>
                  </a:cubicBezTo>
                  <a:cubicBezTo>
                    <a:pt x="9403" y="3081"/>
                    <a:pt x="9954" y="3178"/>
                    <a:pt x="10485" y="3273"/>
                  </a:cubicBezTo>
                  <a:cubicBezTo>
                    <a:pt x="11195" y="3397"/>
                    <a:pt x="11929" y="3528"/>
                    <a:pt x="12632" y="3723"/>
                  </a:cubicBezTo>
                  <a:cubicBezTo>
                    <a:pt x="12743" y="3754"/>
                    <a:pt x="12850" y="3787"/>
                    <a:pt x="12955" y="3821"/>
                  </a:cubicBezTo>
                  <a:cubicBezTo>
                    <a:pt x="14297" y="4242"/>
                    <a:pt x="15646" y="5143"/>
                    <a:pt x="16854" y="6428"/>
                  </a:cubicBezTo>
                  <a:cubicBezTo>
                    <a:pt x="17318" y="6919"/>
                    <a:pt x="17762" y="7468"/>
                    <a:pt x="18172" y="8053"/>
                  </a:cubicBezTo>
                  <a:cubicBezTo>
                    <a:pt x="19205" y="9527"/>
                    <a:pt x="20009" y="11218"/>
                    <a:pt x="20436" y="12817"/>
                  </a:cubicBezTo>
                  <a:cubicBezTo>
                    <a:pt x="20217" y="12671"/>
                    <a:pt x="19985" y="12523"/>
                    <a:pt x="19746" y="12379"/>
                  </a:cubicBezTo>
                  <a:cubicBezTo>
                    <a:pt x="18717" y="11756"/>
                    <a:pt x="17590" y="11218"/>
                    <a:pt x="16197" y="10680"/>
                  </a:cubicBezTo>
                  <a:cubicBezTo>
                    <a:pt x="15239" y="10314"/>
                    <a:pt x="14273" y="9994"/>
                    <a:pt x="13368" y="9698"/>
                  </a:cubicBezTo>
                  <a:lnTo>
                    <a:pt x="12864" y="9533"/>
                  </a:lnTo>
                  <a:cubicBezTo>
                    <a:pt x="11457" y="9072"/>
                    <a:pt x="10001" y="8594"/>
                    <a:pt x="8588" y="7996"/>
                  </a:cubicBezTo>
                  <a:lnTo>
                    <a:pt x="8571" y="7989"/>
                  </a:lnTo>
                  <a:cubicBezTo>
                    <a:pt x="7489" y="7528"/>
                    <a:pt x="6442" y="6963"/>
                    <a:pt x="5460" y="6310"/>
                  </a:cubicBezTo>
                  <a:cubicBezTo>
                    <a:pt x="4216" y="5479"/>
                    <a:pt x="3135" y="4548"/>
                    <a:pt x="2247" y="3539"/>
                  </a:cubicBezTo>
                  <a:cubicBezTo>
                    <a:pt x="1931" y="3178"/>
                    <a:pt x="1639" y="2801"/>
                    <a:pt x="1376" y="2425"/>
                  </a:cubicBezTo>
                  <a:cubicBezTo>
                    <a:pt x="881" y="1712"/>
                    <a:pt x="488" y="972"/>
                    <a:pt x="206" y="222"/>
                  </a:cubicBezTo>
                  <a:cubicBezTo>
                    <a:pt x="212" y="222"/>
                    <a:pt x="219" y="222"/>
                    <a:pt x="226" y="218"/>
                  </a:cubicBezTo>
                  <a:cubicBezTo>
                    <a:pt x="470" y="176"/>
                    <a:pt x="722" y="155"/>
                    <a:pt x="982" y="155"/>
                  </a:cubicBezTo>
                  <a:close/>
                  <a:moveTo>
                    <a:pt x="989" y="1"/>
                  </a:moveTo>
                  <a:cubicBezTo>
                    <a:pt x="718" y="1"/>
                    <a:pt x="456" y="23"/>
                    <a:pt x="202" y="67"/>
                  </a:cubicBezTo>
                  <a:cubicBezTo>
                    <a:pt x="165" y="70"/>
                    <a:pt x="125" y="77"/>
                    <a:pt x="88" y="87"/>
                  </a:cubicBezTo>
                  <a:lnTo>
                    <a:pt x="0" y="104"/>
                  </a:lnTo>
                  <a:lnTo>
                    <a:pt x="30" y="188"/>
                  </a:lnTo>
                  <a:cubicBezTo>
                    <a:pt x="316" y="978"/>
                    <a:pt x="727" y="1762"/>
                    <a:pt x="1252" y="2516"/>
                  </a:cubicBezTo>
                  <a:cubicBezTo>
                    <a:pt x="1514" y="2896"/>
                    <a:pt x="1810" y="3276"/>
                    <a:pt x="2129" y="3639"/>
                  </a:cubicBezTo>
                  <a:cubicBezTo>
                    <a:pt x="3028" y="4662"/>
                    <a:pt x="4118" y="5604"/>
                    <a:pt x="5373" y="6439"/>
                  </a:cubicBezTo>
                  <a:cubicBezTo>
                    <a:pt x="6365" y="7097"/>
                    <a:pt x="7425" y="7670"/>
                    <a:pt x="8515" y="8134"/>
                  </a:cubicBezTo>
                  <a:lnTo>
                    <a:pt x="8541" y="8144"/>
                  </a:lnTo>
                  <a:lnTo>
                    <a:pt x="8545" y="8144"/>
                  </a:lnTo>
                  <a:cubicBezTo>
                    <a:pt x="9954" y="8746"/>
                    <a:pt x="11411" y="9220"/>
                    <a:pt x="12817" y="9678"/>
                  </a:cubicBezTo>
                  <a:lnTo>
                    <a:pt x="13322" y="9842"/>
                  </a:lnTo>
                  <a:cubicBezTo>
                    <a:pt x="14223" y="10139"/>
                    <a:pt x="15185" y="10458"/>
                    <a:pt x="16144" y="10825"/>
                  </a:cubicBezTo>
                  <a:cubicBezTo>
                    <a:pt x="17526" y="11359"/>
                    <a:pt x="18647" y="11895"/>
                    <a:pt x="19666" y="12510"/>
                  </a:cubicBezTo>
                  <a:cubicBezTo>
                    <a:pt x="19965" y="12691"/>
                    <a:pt x="20251" y="12877"/>
                    <a:pt x="20517" y="13062"/>
                  </a:cubicBezTo>
                  <a:lnTo>
                    <a:pt x="20685" y="13176"/>
                  </a:lnTo>
                  <a:lnTo>
                    <a:pt x="20638" y="12981"/>
                  </a:lnTo>
                  <a:cubicBezTo>
                    <a:pt x="20621" y="12913"/>
                    <a:pt x="20605" y="12846"/>
                    <a:pt x="20584" y="12783"/>
                  </a:cubicBezTo>
                  <a:cubicBezTo>
                    <a:pt x="20157" y="11165"/>
                    <a:pt x="19343" y="9452"/>
                    <a:pt x="18296" y="7962"/>
                  </a:cubicBezTo>
                  <a:cubicBezTo>
                    <a:pt x="17883" y="7373"/>
                    <a:pt x="17436" y="6818"/>
                    <a:pt x="16968" y="6321"/>
                  </a:cubicBezTo>
                  <a:cubicBezTo>
                    <a:pt x="15740" y="5018"/>
                    <a:pt x="14368" y="4104"/>
                    <a:pt x="13002" y="3673"/>
                  </a:cubicBezTo>
                  <a:cubicBezTo>
                    <a:pt x="12895" y="3636"/>
                    <a:pt x="12783" y="3606"/>
                    <a:pt x="12676" y="3576"/>
                  </a:cubicBezTo>
                  <a:cubicBezTo>
                    <a:pt x="11966" y="3377"/>
                    <a:pt x="11226" y="3245"/>
                    <a:pt x="10513" y="3121"/>
                  </a:cubicBezTo>
                  <a:cubicBezTo>
                    <a:pt x="9984" y="3028"/>
                    <a:pt x="9433" y="2930"/>
                    <a:pt x="8901" y="2809"/>
                  </a:cubicBezTo>
                  <a:cubicBezTo>
                    <a:pt x="8531" y="2721"/>
                    <a:pt x="8192" y="2627"/>
                    <a:pt x="7869" y="2519"/>
                  </a:cubicBezTo>
                  <a:cubicBezTo>
                    <a:pt x="7057" y="2247"/>
                    <a:pt x="6278" y="1853"/>
                    <a:pt x="5524" y="1473"/>
                  </a:cubicBezTo>
                  <a:lnTo>
                    <a:pt x="5430" y="1423"/>
                  </a:lnTo>
                  <a:cubicBezTo>
                    <a:pt x="5023" y="1217"/>
                    <a:pt x="4602" y="1002"/>
                    <a:pt x="4175" y="811"/>
                  </a:cubicBezTo>
                  <a:lnTo>
                    <a:pt x="4158" y="800"/>
                  </a:lnTo>
                  <a:cubicBezTo>
                    <a:pt x="4148" y="797"/>
                    <a:pt x="4141" y="794"/>
                    <a:pt x="4135" y="790"/>
                  </a:cubicBezTo>
                  <a:cubicBezTo>
                    <a:pt x="2957" y="261"/>
                    <a:pt x="1919" y="1"/>
                    <a:pt x="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 flipH="1">
              <a:off x="862514" y="4723966"/>
              <a:ext cx="251948" cy="134300"/>
            </a:xfrm>
            <a:custGeom>
              <a:rect b="b" l="l" r="r" t="t"/>
              <a:pathLst>
                <a:path extrusionOk="0" h="1871" w="3510">
                  <a:moveTo>
                    <a:pt x="2893" y="0"/>
                  </a:moveTo>
                  <a:lnTo>
                    <a:pt x="2758" y="78"/>
                  </a:lnTo>
                  <a:lnTo>
                    <a:pt x="2766" y="95"/>
                  </a:lnTo>
                  <a:cubicBezTo>
                    <a:pt x="2997" y="603"/>
                    <a:pt x="3179" y="1144"/>
                    <a:pt x="3311" y="1703"/>
                  </a:cubicBezTo>
                  <a:cubicBezTo>
                    <a:pt x="2173" y="1602"/>
                    <a:pt x="1006" y="1582"/>
                    <a:pt x="0" y="1575"/>
                  </a:cubicBezTo>
                  <a:lnTo>
                    <a:pt x="0" y="1730"/>
                  </a:lnTo>
                  <a:cubicBezTo>
                    <a:pt x="1016" y="1739"/>
                    <a:pt x="2197" y="1756"/>
                    <a:pt x="3344" y="1860"/>
                  </a:cubicBezTo>
                  <a:lnTo>
                    <a:pt x="3509" y="1871"/>
                  </a:lnTo>
                  <a:lnTo>
                    <a:pt x="3485" y="1770"/>
                  </a:lnTo>
                  <a:cubicBezTo>
                    <a:pt x="3351" y="1168"/>
                    <a:pt x="3156" y="579"/>
                    <a:pt x="2900" y="17"/>
                  </a:cubicBezTo>
                  <a:lnTo>
                    <a:pt x="2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 flipH="1">
              <a:off x="781404" y="4766459"/>
              <a:ext cx="270754" cy="161864"/>
            </a:xfrm>
            <a:custGeom>
              <a:rect b="b" l="l" r="r" t="t"/>
              <a:pathLst>
                <a:path extrusionOk="0" h="2255" w="3772">
                  <a:moveTo>
                    <a:pt x="3270" y="1"/>
                  </a:moveTo>
                  <a:lnTo>
                    <a:pt x="3126" y="54"/>
                  </a:lnTo>
                  <a:cubicBezTo>
                    <a:pt x="3129" y="71"/>
                    <a:pt x="3135" y="85"/>
                    <a:pt x="3142" y="105"/>
                  </a:cubicBezTo>
                  <a:cubicBezTo>
                    <a:pt x="3360" y="737"/>
                    <a:pt x="3515" y="1386"/>
                    <a:pt x="3606" y="2046"/>
                  </a:cubicBezTo>
                  <a:cubicBezTo>
                    <a:pt x="3028" y="2060"/>
                    <a:pt x="2429" y="2066"/>
                    <a:pt x="1850" y="2072"/>
                  </a:cubicBezTo>
                  <a:cubicBezTo>
                    <a:pt x="1241" y="2076"/>
                    <a:pt x="612" y="2083"/>
                    <a:pt x="0" y="2100"/>
                  </a:cubicBezTo>
                  <a:lnTo>
                    <a:pt x="0" y="2177"/>
                  </a:lnTo>
                  <a:lnTo>
                    <a:pt x="10" y="2254"/>
                  </a:lnTo>
                  <a:cubicBezTo>
                    <a:pt x="616" y="2237"/>
                    <a:pt x="1244" y="2231"/>
                    <a:pt x="1854" y="2227"/>
                  </a:cubicBezTo>
                  <a:cubicBezTo>
                    <a:pt x="2463" y="2221"/>
                    <a:pt x="3092" y="2214"/>
                    <a:pt x="3697" y="2197"/>
                  </a:cubicBezTo>
                  <a:lnTo>
                    <a:pt x="3771" y="2197"/>
                  </a:lnTo>
                  <a:lnTo>
                    <a:pt x="3771" y="2120"/>
                  </a:lnTo>
                  <a:cubicBezTo>
                    <a:pt x="3771" y="2106"/>
                    <a:pt x="3767" y="2093"/>
                    <a:pt x="3767" y="2093"/>
                  </a:cubicBezTo>
                  <a:cubicBezTo>
                    <a:pt x="3680" y="1406"/>
                    <a:pt x="3519" y="720"/>
                    <a:pt x="3290" y="61"/>
                  </a:cubicBezTo>
                  <a:cubicBezTo>
                    <a:pt x="3283" y="41"/>
                    <a:pt x="3276" y="21"/>
                    <a:pt x="3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 flipH="1">
              <a:off x="487109" y="4865012"/>
              <a:ext cx="335500" cy="263217"/>
            </a:xfrm>
            <a:custGeom>
              <a:rect b="b" l="l" r="r" t="t"/>
              <a:pathLst>
                <a:path extrusionOk="0" h="3667" w="4674">
                  <a:moveTo>
                    <a:pt x="3544" y="0"/>
                  </a:moveTo>
                  <a:lnTo>
                    <a:pt x="3406" y="71"/>
                  </a:lnTo>
                  <a:lnTo>
                    <a:pt x="3439" y="134"/>
                  </a:lnTo>
                  <a:cubicBezTo>
                    <a:pt x="3812" y="854"/>
                    <a:pt x="4159" y="1598"/>
                    <a:pt x="4469" y="2355"/>
                  </a:cubicBezTo>
                  <a:cubicBezTo>
                    <a:pt x="3907" y="2499"/>
                    <a:pt x="3339" y="2654"/>
                    <a:pt x="2790" y="2809"/>
                  </a:cubicBezTo>
                  <a:cubicBezTo>
                    <a:pt x="1889" y="3058"/>
                    <a:pt x="960" y="3314"/>
                    <a:pt x="28" y="3512"/>
                  </a:cubicBezTo>
                  <a:cubicBezTo>
                    <a:pt x="18" y="3512"/>
                    <a:pt x="8" y="3515"/>
                    <a:pt x="1" y="3515"/>
                  </a:cubicBezTo>
                  <a:lnTo>
                    <a:pt x="38" y="3666"/>
                  </a:lnTo>
                  <a:lnTo>
                    <a:pt x="45" y="3666"/>
                  </a:lnTo>
                  <a:lnTo>
                    <a:pt x="55" y="3663"/>
                  </a:lnTo>
                  <a:cubicBezTo>
                    <a:pt x="990" y="3465"/>
                    <a:pt x="1926" y="3205"/>
                    <a:pt x="2830" y="2957"/>
                  </a:cubicBezTo>
                  <a:cubicBezTo>
                    <a:pt x="3406" y="2795"/>
                    <a:pt x="4001" y="2631"/>
                    <a:pt x="4593" y="2483"/>
                  </a:cubicBezTo>
                  <a:lnTo>
                    <a:pt x="4674" y="2463"/>
                  </a:lnTo>
                  <a:lnTo>
                    <a:pt x="4640" y="2368"/>
                  </a:lnTo>
                  <a:cubicBezTo>
                    <a:pt x="4323" y="1588"/>
                    <a:pt x="3967" y="811"/>
                    <a:pt x="3577" y="61"/>
                  </a:cubicBezTo>
                  <a:lnTo>
                    <a:pt x="3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 flipH="1">
              <a:off x="229423" y="4926097"/>
              <a:ext cx="371246" cy="325020"/>
            </a:xfrm>
            <a:custGeom>
              <a:rect b="b" l="l" r="r" t="t"/>
              <a:pathLst>
                <a:path extrusionOk="0" h="4528" w="5172">
                  <a:moveTo>
                    <a:pt x="4249" y="0"/>
                  </a:moveTo>
                  <a:lnTo>
                    <a:pt x="4108" y="67"/>
                  </a:lnTo>
                  <a:cubicBezTo>
                    <a:pt x="4475" y="828"/>
                    <a:pt x="4774" y="1615"/>
                    <a:pt x="5003" y="2405"/>
                  </a:cubicBezTo>
                  <a:cubicBezTo>
                    <a:pt x="3546" y="3166"/>
                    <a:pt x="1931" y="3804"/>
                    <a:pt x="61" y="4360"/>
                  </a:cubicBezTo>
                  <a:cubicBezTo>
                    <a:pt x="41" y="4366"/>
                    <a:pt x="20" y="4373"/>
                    <a:pt x="0" y="4380"/>
                  </a:cubicBezTo>
                  <a:lnTo>
                    <a:pt x="37" y="4528"/>
                  </a:lnTo>
                  <a:cubicBezTo>
                    <a:pt x="61" y="4521"/>
                    <a:pt x="85" y="4514"/>
                    <a:pt x="112" y="4504"/>
                  </a:cubicBezTo>
                  <a:cubicBezTo>
                    <a:pt x="2009" y="3942"/>
                    <a:pt x="3650" y="3290"/>
                    <a:pt x="5131" y="2513"/>
                  </a:cubicBezTo>
                  <a:lnTo>
                    <a:pt x="5171" y="2493"/>
                  </a:lnTo>
                  <a:lnTo>
                    <a:pt x="5171" y="2446"/>
                  </a:lnTo>
                  <a:lnTo>
                    <a:pt x="5167" y="2419"/>
                  </a:lnTo>
                  <a:cubicBezTo>
                    <a:pt x="4936" y="1598"/>
                    <a:pt x="4626" y="784"/>
                    <a:pt x="4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 flipH="1">
              <a:off x="-40465" y="5117102"/>
              <a:ext cx="291714" cy="253599"/>
            </a:xfrm>
            <a:custGeom>
              <a:rect b="b" l="l" r="r" t="t"/>
              <a:pathLst>
                <a:path extrusionOk="0" h="3533" w="4064">
                  <a:moveTo>
                    <a:pt x="3637" y="0"/>
                  </a:moveTo>
                  <a:lnTo>
                    <a:pt x="3563" y="16"/>
                  </a:lnTo>
                  <a:lnTo>
                    <a:pt x="3563" y="16"/>
                  </a:lnTo>
                  <a:lnTo>
                    <a:pt x="3587" y="12"/>
                  </a:lnTo>
                  <a:lnTo>
                    <a:pt x="3587" y="12"/>
                  </a:lnTo>
                  <a:lnTo>
                    <a:pt x="3637" y="0"/>
                  </a:lnTo>
                  <a:close/>
                  <a:moveTo>
                    <a:pt x="3637" y="3"/>
                  </a:moveTo>
                  <a:lnTo>
                    <a:pt x="3587" y="12"/>
                  </a:lnTo>
                  <a:lnTo>
                    <a:pt x="3587" y="12"/>
                  </a:lnTo>
                  <a:lnTo>
                    <a:pt x="3485" y="37"/>
                  </a:lnTo>
                  <a:cubicBezTo>
                    <a:pt x="3488" y="54"/>
                    <a:pt x="3496" y="70"/>
                    <a:pt x="3499" y="94"/>
                  </a:cubicBezTo>
                  <a:cubicBezTo>
                    <a:pt x="3670" y="904"/>
                    <a:pt x="3805" y="1742"/>
                    <a:pt x="3896" y="2584"/>
                  </a:cubicBezTo>
                  <a:cubicBezTo>
                    <a:pt x="2665" y="2910"/>
                    <a:pt x="1423" y="3162"/>
                    <a:pt x="1" y="3381"/>
                  </a:cubicBezTo>
                  <a:lnTo>
                    <a:pt x="24" y="3532"/>
                  </a:lnTo>
                  <a:cubicBezTo>
                    <a:pt x="1474" y="3314"/>
                    <a:pt x="2732" y="3051"/>
                    <a:pt x="3986" y="2718"/>
                  </a:cubicBezTo>
                  <a:lnTo>
                    <a:pt x="3973" y="2640"/>
                  </a:lnTo>
                  <a:lnTo>
                    <a:pt x="4003" y="2715"/>
                  </a:lnTo>
                  <a:lnTo>
                    <a:pt x="4064" y="2694"/>
                  </a:lnTo>
                  <a:lnTo>
                    <a:pt x="4057" y="2631"/>
                  </a:lnTo>
                  <a:cubicBezTo>
                    <a:pt x="3963" y="1766"/>
                    <a:pt x="3828" y="901"/>
                    <a:pt x="3650" y="67"/>
                  </a:cubicBezTo>
                  <a:cubicBezTo>
                    <a:pt x="3647" y="44"/>
                    <a:pt x="3643" y="24"/>
                    <a:pt x="3637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 flipH="1">
              <a:off x="1916515" y="3620068"/>
              <a:ext cx="100265" cy="100360"/>
            </a:xfrm>
            <a:custGeom>
              <a:rect b="b" l="l" r="r" t="t"/>
              <a:pathLst>
                <a:path extrusionOk="0" h="1061" w="1060">
                  <a:moveTo>
                    <a:pt x="528" y="155"/>
                  </a:moveTo>
                  <a:cubicBezTo>
                    <a:pt x="737" y="155"/>
                    <a:pt x="905" y="323"/>
                    <a:pt x="905" y="528"/>
                  </a:cubicBezTo>
                  <a:cubicBezTo>
                    <a:pt x="905" y="737"/>
                    <a:pt x="737" y="905"/>
                    <a:pt x="528" y="905"/>
                  </a:cubicBezTo>
                  <a:cubicBezTo>
                    <a:pt x="323" y="905"/>
                    <a:pt x="155" y="737"/>
                    <a:pt x="155" y="528"/>
                  </a:cubicBezTo>
                  <a:cubicBezTo>
                    <a:pt x="155" y="323"/>
                    <a:pt x="323" y="155"/>
                    <a:pt x="528" y="155"/>
                  </a:cubicBezTo>
                  <a:close/>
                  <a:moveTo>
                    <a:pt x="528" y="0"/>
                  </a:moveTo>
                  <a:cubicBezTo>
                    <a:pt x="239" y="0"/>
                    <a:pt x="0" y="236"/>
                    <a:pt x="0" y="528"/>
                  </a:cubicBezTo>
                  <a:cubicBezTo>
                    <a:pt x="0" y="821"/>
                    <a:pt x="239" y="1060"/>
                    <a:pt x="528" y="1060"/>
                  </a:cubicBezTo>
                  <a:cubicBezTo>
                    <a:pt x="821" y="1060"/>
                    <a:pt x="1060" y="821"/>
                    <a:pt x="1060" y="528"/>
                  </a:cubicBezTo>
                  <a:cubicBezTo>
                    <a:pt x="1060" y="236"/>
                    <a:pt x="821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 flipH="1">
              <a:off x="802248" y="4332241"/>
              <a:ext cx="179235" cy="120088"/>
            </a:xfrm>
            <a:custGeom>
              <a:rect b="b" l="l" r="r" t="t"/>
              <a:pathLst>
                <a:path extrusionOk="0" h="1673" w="2497">
                  <a:moveTo>
                    <a:pt x="751" y="0"/>
                  </a:moveTo>
                  <a:cubicBezTo>
                    <a:pt x="733" y="0"/>
                    <a:pt x="715" y="1"/>
                    <a:pt x="696" y="3"/>
                  </a:cubicBezTo>
                  <a:cubicBezTo>
                    <a:pt x="191" y="64"/>
                    <a:pt x="0" y="980"/>
                    <a:pt x="1248" y="1672"/>
                  </a:cubicBezTo>
                  <a:cubicBezTo>
                    <a:pt x="2496" y="980"/>
                    <a:pt x="2307" y="64"/>
                    <a:pt x="1800" y="3"/>
                  </a:cubicBezTo>
                  <a:cubicBezTo>
                    <a:pt x="1781" y="1"/>
                    <a:pt x="1763" y="0"/>
                    <a:pt x="1745" y="0"/>
                  </a:cubicBezTo>
                  <a:cubicBezTo>
                    <a:pt x="1448" y="0"/>
                    <a:pt x="1248" y="297"/>
                    <a:pt x="1248" y="297"/>
                  </a:cubicBezTo>
                  <a:cubicBezTo>
                    <a:pt x="1248" y="297"/>
                    <a:pt x="1051" y="0"/>
                    <a:pt x="751" y="0"/>
                  </a:cubicBezTo>
                  <a:close/>
                </a:path>
              </a:pathLst>
            </a:custGeom>
            <a:solidFill>
              <a:srgbClr val="FF4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 flipH="1">
              <a:off x="814594" y="4326714"/>
              <a:ext cx="154614" cy="131860"/>
            </a:xfrm>
            <a:custGeom>
              <a:rect b="b" l="l" r="r" t="t"/>
              <a:pathLst>
                <a:path extrusionOk="0" h="1837" w="2154">
                  <a:moveTo>
                    <a:pt x="579" y="155"/>
                  </a:moveTo>
                  <a:cubicBezTo>
                    <a:pt x="832" y="155"/>
                    <a:pt x="1013" y="414"/>
                    <a:pt x="1013" y="417"/>
                  </a:cubicBezTo>
                  <a:lnTo>
                    <a:pt x="1077" y="512"/>
                  </a:lnTo>
                  <a:lnTo>
                    <a:pt x="1141" y="417"/>
                  </a:lnTo>
                  <a:cubicBezTo>
                    <a:pt x="1144" y="414"/>
                    <a:pt x="1322" y="155"/>
                    <a:pt x="1578" y="155"/>
                  </a:cubicBezTo>
                  <a:cubicBezTo>
                    <a:pt x="1592" y="155"/>
                    <a:pt x="1607" y="156"/>
                    <a:pt x="1622" y="158"/>
                  </a:cubicBezTo>
                  <a:cubicBezTo>
                    <a:pt x="1776" y="178"/>
                    <a:pt x="1897" y="296"/>
                    <a:pt x="1931" y="471"/>
                  </a:cubicBezTo>
                  <a:cubicBezTo>
                    <a:pt x="1992" y="780"/>
                    <a:pt x="1797" y="1251"/>
                    <a:pt x="1077" y="1662"/>
                  </a:cubicBezTo>
                  <a:cubicBezTo>
                    <a:pt x="357" y="1251"/>
                    <a:pt x="166" y="780"/>
                    <a:pt x="222" y="471"/>
                  </a:cubicBezTo>
                  <a:cubicBezTo>
                    <a:pt x="259" y="296"/>
                    <a:pt x="377" y="178"/>
                    <a:pt x="535" y="158"/>
                  </a:cubicBezTo>
                  <a:cubicBezTo>
                    <a:pt x="549" y="155"/>
                    <a:pt x="565" y="155"/>
                    <a:pt x="579" y="155"/>
                  </a:cubicBezTo>
                  <a:close/>
                  <a:moveTo>
                    <a:pt x="578" y="0"/>
                  </a:moveTo>
                  <a:cubicBezTo>
                    <a:pt x="557" y="0"/>
                    <a:pt x="537" y="1"/>
                    <a:pt x="515" y="4"/>
                  </a:cubicBezTo>
                  <a:cubicBezTo>
                    <a:pt x="293" y="30"/>
                    <a:pt x="118" y="202"/>
                    <a:pt x="71" y="444"/>
                  </a:cubicBezTo>
                  <a:cubicBezTo>
                    <a:pt x="0" y="807"/>
                    <a:pt x="219" y="1363"/>
                    <a:pt x="1040" y="1816"/>
                  </a:cubicBezTo>
                  <a:lnTo>
                    <a:pt x="1077" y="1836"/>
                  </a:lnTo>
                  <a:lnTo>
                    <a:pt x="1114" y="1816"/>
                  </a:lnTo>
                  <a:cubicBezTo>
                    <a:pt x="1938" y="1363"/>
                    <a:pt x="2153" y="807"/>
                    <a:pt x="2083" y="444"/>
                  </a:cubicBezTo>
                  <a:cubicBezTo>
                    <a:pt x="2036" y="202"/>
                    <a:pt x="1861" y="30"/>
                    <a:pt x="1639" y="4"/>
                  </a:cubicBezTo>
                  <a:cubicBezTo>
                    <a:pt x="1618" y="1"/>
                    <a:pt x="1598" y="0"/>
                    <a:pt x="1577" y="0"/>
                  </a:cubicBezTo>
                  <a:cubicBezTo>
                    <a:pt x="1345" y="0"/>
                    <a:pt x="1167" y="154"/>
                    <a:pt x="1077" y="252"/>
                  </a:cubicBezTo>
                  <a:cubicBezTo>
                    <a:pt x="987" y="154"/>
                    <a:pt x="812" y="0"/>
                    <a:pt x="578" y="0"/>
                  </a:cubicBezTo>
                  <a:close/>
                </a:path>
              </a:pathLst>
            </a:custGeom>
            <a:solidFill>
              <a:srgbClr val="402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25"/>
          <p:cNvSpPr/>
          <p:nvPr/>
        </p:nvSpPr>
        <p:spPr>
          <a:xfrm flipH="1">
            <a:off x="477366" y="3687698"/>
            <a:ext cx="736353" cy="599412"/>
          </a:xfrm>
          <a:custGeom>
            <a:rect b="b" l="l" r="r" t="t"/>
            <a:pathLst>
              <a:path extrusionOk="0" h="11455" w="14072">
                <a:moveTo>
                  <a:pt x="313" y="344"/>
                </a:moveTo>
                <a:cubicBezTo>
                  <a:pt x="2874" y="1767"/>
                  <a:pt x="4969" y="4065"/>
                  <a:pt x="6086" y="6681"/>
                </a:cubicBezTo>
                <a:cubicBezTo>
                  <a:pt x="6096" y="6705"/>
                  <a:pt x="6106" y="6729"/>
                  <a:pt x="6116" y="6749"/>
                </a:cubicBezTo>
                <a:cubicBezTo>
                  <a:pt x="5279" y="6278"/>
                  <a:pt x="4596" y="5841"/>
                  <a:pt x="3976" y="5389"/>
                </a:cubicBezTo>
                <a:cubicBezTo>
                  <a:pt x="2520" y="4327"/>
                  <a:pt x="1292" y="2641"/>
                  <a:pt x="326" y="374"/>
                </a:cubicBezTo>
                <a:cubicBezTo>
                  <a:pt x="320" y="364"/>
                  <a:pt x="317" y="354"/>
                  <a:pt x="313" y="344"/>
                </a:cubicBezTo>
                <a:close/>
                <a:moveTo>
                  <a:pt x="0" y="0"/>
                </a:moveTo>
                <a:lnTo>
                  <a:pt x="104" y="253"/>
                </a:lnTo>
                <a:cubicBezTo>
                  <a:pt x="132" y="314"/>
                  <a:pt x="158" y="374"/>
                  <a:pt x="182" y="435"/>
                </a:cubicBezTo>
                <a:cubicBezTo>
                  <a:pt x="1161" y="2725"/>
                  <a:pt x="2405" y="4434"/>
                  <a:pt x="3886" y="5514"/>
                </a:cubicBezTo>
                <a:cubicBezTo>
                  <a:pt x="4549" y="5998"/>
                  <a:pt x="5288" y="6466"/>
                  <a:pt x="6207" y="6981"/>
                </a:cubicBezTo>
                <a:cubicBezTo>
                  <a:pt x="6224" y="7015"/>
                  <a:pt x="6237" y="7052"/>
                  <a:pt x="6251" y="7085"/>
                </a:cubicBezTo>
                <a:lnTo>
                  <a:pt x="6338" y="7052"/>
                </a:lnTo>
                <a:cubicBezTo>
                  <a:pt x="6981" y="7408"/>
                  <a:pt x="7643" y="7748"/>
                  <a:pt x="8286" y="8077"/>
                </a:cubicBezTo>
                <a:cubicBezTo>
                  <a:pt x="8736" y="8310"/>
                  <a:pt x="9204" y="8552"/>
                  <a:pt x="9658" y="8794"/>
                </a:cubicBezTo>
                <a:cubicBezTo>
                  <a:pt x="11270" y="9651"/>
                  <a:pt x="12686" y="10523"/>
                  <a:pt x="13981" y="11455"/>
                </a:cubicBezTo>
                <a:lnTo>
                  <a:pt x="14071" y="11331"/>
                </a:lnTo>
                <a:cubicBezTo>
                  <a:pt x="12770" y="10392"/>
                  <a:pt x="11351" y="9517"/>
                  <a:pt x="9729" y="8656"/>
                </a:cubicBezTo>
                <a:cubicBezTo>
                  <a:pt x="9275" y="8414"/>
                  <a:pt x="8808" y="8175"/>
                  <a:pt x="8356" y="7940"/>
                </a:cubicBezTo>
                <a:cubicBezTo>
                  <a:pt x="7687" y="7597"/>
                  <a:pt x="6997" y="7243"/>
                  <a:pt x="6331" y="6870"/>
                </a:cubicBezTo>
                <a:cubicBezTo>
                  <a:pt x="6297" y="6785"/>
                  <a:pt x="6264" y="6701"/>
                  <a:pt x="6227" y="6621"/>
                </a:cubicBezTo>
                <a:cubicBezTo>
                  <a:pt x="5070" y="3906"/>
                  <a:pt x="2870" y="1531"/>
                  <a:pt x="192" y="1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5"/>
          <p:cNvSpPr/>
          <p:nvPr/>
        </p:nvSpPr>
        <p:spPr>
          <a:xfrm flipH="1">
            <a:off x="-108352" y="4703963"/>
            <a:ext cx="1073813" cy="682298"/>
          </a:xfrm>
          <a:custGeom>
            <a:rect b="b" l="l" r="r" t="t"/>
            <a:pathLst>
              <a:path extrusionOk="0" h="13039" w="20521">
                <a:moveTo>
                  <a:pt x="54" y="0"/>
                </a:moveTo>
                <a:lnTo>
                  <a:pt x="0" y="145"/>
                </a:lnTo>
                <a:cubicBezTo>
                  <a:pt x="188" y="216"/>
                  <a:pt x="377" y="280"/>
                  <a:pt x="566" y="347"/>
                </a:cubicBezTo>
                <a:cubicBezTo>
                  <a:pt x="1188" y="562"/>
                  <a:pt x="1773" y="767"/>
                  <a:pt x="2338" y="1104"/>
                </a:cubicBezTo>
                <a:cubicBezTo>
                  <a:pt x="2997" y="1494"/>
                  <a:pt x="3599" y="1952"/>
                  <a:pt x="4262" y="2463"/>
                </a:cubicBezTo>
                <a:lnTo>
                  <a:pt x="4609" y="2731"/>
                </a:lnTo>
                <a:cubicBezTo>
                  <a:pt x="4945" y="2991"/>
                  <a:pt x="5288" y="3256"/>
                  <a:pt x="5641" y="3509"/>
                </a:cubicBezTo>
                <a:cubicBezTo>
                  <a:pt x="6627" y="4212"/>
                  <a:pt x="7434" y="4636"/>
                  <a:pt x="8255" y="4885"/>
                </a:cubicBezTo>
                <a:cubicBezTo>
                  <a:pt x="8763" y="5040"/>
                  <a:pt x="9274" y="5124"/>
                  <a:pt x="9752" y="5187"/>
                </a:cubicBezTo>
                <a:cubicBezTo>
                  <a:pt x="9910" y="5211"/>
                  <a:pt x="10069" y="5231"/>
                  <a:pt x="10230" y="5251"/>
                </a:cubicBezTo>
                <a:cubicBezTo>
                  <a:pt x="10778" y="5322"/>
                  <a:pt x="11350" y="5396"/>
                  <a:pt x="11892" y="5537"/>
                </a:cubicBezTo>
                <a:cubicBezTo>
                  <a:pt x="12376" y="5658"/>
                  <a:pt x="12864" y="5840"/>
                  <a:pt x="13345" y="6075"/>
                </a:cubicBezTo>
                <a:cubicBezTo>
                  <a:pt x="14818" y="6792"/>
                  <a:pt x="16053" y="7919"/>
                  <a:pt x="17065" y="8925"/>
                </a:cubicBezTo>
                <a:cubicBezTo>
                  <a:pt x="17428" y="9288"/>
                  <a:pt x="17788" y="9658"/>
                  <a:pt x="18091" y="9974"/>
                </a:cubicBezTo>
                <a:lnTo>
                  <a:pt x="18186" y="10072"/>
                </a:lnTo>
                <a:cubicBezTo>
                  <a:pt x="19037" y="10960"/>
                  <a:pt x="19783" y="11774"/>
                  <a:pt x="20254" y="12763"/>
                </a:cubicBezTo>
                <a:cubicBezTo>
                  <a:pt x="20299" y="12854"/>
                  <a:pt x="20339" y="12944"/>
                  <a:pt x="20379" y="13039"/>
                </a:cubicBezTo>
                <a:lnTo>
                  <a:pt x="20521" y="12978"/>
                </a:lnTo>
                <a:cubicBezTo>
                  <a:pt x="20483" y="12884"/>
                  <a:pt x="20440" y="12790"/>
                  <a:pt x="20395" y="12699"/>
                </a:cubicBezTo>
                <a:cubicBezTo>
                  <a:pt x="19911" y="11686"/>
                  <a:pt x="19158" y="10862"/>
                  <a:pt x="18296" y="9964"/>
                </a:cubicBezTo>
                <a:lnTo>
                  <a:pt x="18203" y="9867"/>
                </a:lnTo>
                <a:cubicBezTo>
                  <a:pt x="17900" y="9550"/>
                  <a:pt x="17540" y="9177"/>
                  <a:pt x="17173" y="8817"/>
                </a:cubicBezTo>
                <a:cubicBezTo>
                  <a:pt x="16150" y="7798"/>
                  <a:pt x="14905" y="6661"/>
                  <a:pt x="13412" y="5934"/>
                </a:cubicBezTo>
                <a:cubicBezTo>
                  <a:pt x="12921" y="5695"/>
                  <a:pt x="12423" y="5510"/>
                  <a:pt x="11932" y="5386"/>
                </a:cubicBezTo>
                <a:cubicBezTo>
                  <a:pt x="11377" y="5245"/>
                  <a:pt x="10805" y="5170"/>
                  <a:pt x="10250" y="5100"/>
                </a:cubicBezTo>
                <a:cubicBezTo>
                  <a:pt x="10089" y="5077"/>
                  <a:pt x="9931" y="5057"/>
                  <a:pt x="9772" y="5036"/>
                </a:cubicBezTo>
                <a:cubicBezTo>
                  <a:pt x="9302" y="4969"/>
                  <a:pt x="8800" y="4888"/>
                  <a:pt x="8299" y="4737"/>
                </a:cubicBezTo>
                <a:cubicBezTo>
                  <a:pt x="7495" y="4495"/>
                  <a:pt x="6701" y="4077"/>
                  <a:pt x="5732" y="3381"/>
                </a:cubicBezTo>
                <a:cubicBezTo>
                  <a:pt x="5383" y="3132"/>
                  <a:pt x="5036" y="2866"/>
                  <a:pt x="4703" y="2610"/>
                </a:cubicBezTo>
                <a:lnTo>
                  <a:pt x="4357" y="2342"/>
                </a:lnTo>
                <a:cubicBezTo>
                  <a:pt x="3691" y="1827"/>
                  <a:pt x="3085" y="1366"/>
                  <a:pt x="2419" y="969"/>
                </a:cubicBezTo>
                <a:cubicBezTo>
                  <a:pt x="1837" y="626"/>
                  <a:pt x="1245" y="418"/>
                  <a:pt x="616" y="199"/>
                </a:cubicBezTo>
                <a:cubicBezTo>
                  <a:pt x="431" y="135"/>
                  <a:pt x="243" y="71"/>
                  <a:pt x="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2" name="Google Shape;1152;p25"/>
          <p:cNvGrpSpPr/>
          <p:nvPr/>
        </p:nvGrpSpPr>
        <p:grpSpPr>
          <a:xfrm rot="-1135728">
            <a:off x="6258112" y="2012017"/>
            <a:ext cx="1230712" cy="334228"/>
            <a:chOff x="1667557" y="3111198"/>
            <a:chExt cx="579356" cy="157331"/>
          </a:xfrm>
        </p:grpSpPr>
        <p:sp>
          <p:nvSpPr>
            <p:cNvPr id="1153" name="Google Shape;1153;p25"/>
            <p:cNvSpPr/>
            <p:nvPr/>
          </p:nvSpPr>
          <p:spPr>
            <a:xfrm>
              <a:off x="1796526" y="3210215"/>
              <a:ext cx="37206" cy="45693"/>
            </a:xfrm>
            <a:custGeom>
              <a:rect b="b" l="l" r="r" t="t"/>
              <a:pathLst>
                <a:path extrusionOk="0" h="2299" w="1872">
                  <a:moveTo>
                    <a:pt x="1407" y="0"/>
                  </a:moveTo>
                  <a:lnTo>
                    <a:pt x="0" y="528"/>
                  </a:lnTo>
                  <a:lnTo>
                    <a:pt x="179" y="1342"/>
                  </a:lnTo>
                  <a:lnTo>
                    <a:pt x="192" y="1393"/>
                  </a:lnTo>
                  <a:lnTo>
                    <a:pt x="390" y="2298"/>
                  </a:lnTo>
                  <a:lnTo>
                    <a:pt x="1867" y="2241"/>
                  </a:lnTo>
                  <a:lnTo>
                    <a:pt x="1871" y="2241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2217399" y="3113146"/>
              <a:ext cx="27567" cy="80434"/>
            </a:xfrm>
            <a:custGeom>
              <a:rect b="b" l="l" r="r" t="t"/>
              <a:pathLst>
                <a:path extrusionOk="0" h="4047" w="1387">
                  <a:moveTo>
                    <a:pt x="572" y="0"/>
                  </a:moveTo>
                  <a:lnTo>
                    <a:pt x="0" y="118"/>
                  </a:lnTo>
                  <a:lnTo>
                    <a:pt x="239" y="1281"/>
                  </a:lnTo>
                  <a:lnTo>
                    <a:pt x="569" y="2860"/>
                  </a:lnTo>
                  <a:lnTo>
                    <a:pt x="814" y="4046"/>
                  </a:lnTo>
                  <a:lnTo>
                    <a:pt x="1386" y="3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2115301" y="3128907"/>
              <a:ext cx="29713" cy="90749"/>
            </a:xfrm>
            <a:custGeom>
              <a:rect b="b" l="l" r="r" t="t"/>
              <a:pathLst>
                <a:path extrusionOk="0" h="4566" w="1495">
                  <a:moveTo>
                    <a:pt x="572" y="1"/>
                  </a:moveTo>
                  <a:lnTo>
                    <a:pt x="1" y="119"/>
                  </a:lnTo>
                  <a:lnTo>
                    <a:pt x="135" y="775"/>
                  </a:lnTo>
                  <a:lnTo>
                    <a:pt x="246" y="1316"/>
                  </a:lnTo>
                  <a:lnTo>
                    <a:pt x="623" y="3119"/>
                  </a:lnTo>
                  <a:lnTo>
                    <a:pt x="734" y="3668"/>
                  </a:lnTo>
                  <a:lnTo>
                    <a:pt x="919" y="4565"/>
                  </a:lnTo>
                  <a:lnTo>
                    <a:pt x="1494" y="4448"/>
                  </a:lnTo>
                  <a:lnTo>
                    <a:pt x="1192" y="3002"/>
                  </a:lnTo>
                  <a:lnTo>
                    <a:pt x="869" y="1424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1836435" y="3155042"/>
              <a:ext cx="291248" cy="94565"/>
            </a:xfrm>
            <a:custGeom>
              <a:rect b="b" l="l" r="r" t="t"/>
              <a:pathLst>
                <a:path extrusionOk="0" h="4758" w="14654">
                  <a:moveTo>
                    <a:pt x="14277" y="1"/>
                  </a:moveTo>
                  <a:lnTo>
                    <a:pt x="0" y="2911"/>
                  </a:lnTo>
                  <a:lnTo>
                    <a:pt x="381" y="4758"/>
                  </a:lnTo>
                  <a:lnTo>
                    <a:pt x="1965" y="4432"/>
                  </a:lnTo>
                  <a:lnTo>
                    <a:pt x="2870" y="4243"/>
                  </a:lnTo>
                  <a:lnTo>
                    <a:pt x="3771" y="4058"/>
                  </a:lnTo>
                  <a:lnTo>
                    <a:pt x="4676" y="3870"/>
                  </a:lnTo>
                  <a:lnTo>
                    <a:pt x="5578" y="3685"/>
                  </a:lnTo>
                  <a:lnTo>
                    <a:pt x="6483" y="3497"/>
                  </a:lnTo>
                  <a:lnTo>
                    <a:pt x="7387" y="3308"/>
                  </a:lnTo>
                  <a:lnTo>
                    <a:pt x="8289" y="3123"/>
                  </a:lnTo>
                  <a:lnTo>
                    <a:pt x="9191" y="2935"/>
                  </a:lnTo>
                  <a:lnTo>
                    <a:pt x="10096" y="2750"/>
                  </a:lnTo>
                  <a:lnTo>
                    <a:pt x="10997" y="2561"/>
                  </a:lnTo>
                  <a:lnTo>
                    <a:pt x="11902" y="2376"/>
                  </a:lnTo>
                  <a:lnTo>
                    <a:pt x="12804" y="2188"/>
                  </a:lnTo>
                  <a:lnTo>
                    <a:pt x="14654" y="1804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1670498" y="3236887"/>
              <a:ext cx="130519" cy="29852"/>
            </a:xfrm>
            <a:custGeom>
              <a:rect b="b" l="l" r="r" t="t"/>
              <a:pathLst>
                <a:path extrusionOk="0" h="1502" w="6567">
                  <a:moveTo>
                    <a:pt x="6520" y="0"/>
                  </a:moveTo>
                  <a:lnTo>
                    <a:pt x="1" y="1299"/>
                  </a:lnTo>
                  <a:lnTo>
                    <a:pt x="159" y="1501"/>
                  </a:lnTo>
                  <a:lnTo>
                    <a:pt x="6567" y="226"/>
                  </a:lnTo>
                  <a:lnTo>
                    <a:pt x="6533" y="51"/>
                  </a:lnTo>
                  <a:lnTo>
                    <a:pt x="6520" y="0"/>
                  </a:lnTo>
                  <a:close/>
                </a:path>
              </a:pathLst>
            </a:custGeom>
            <a:solidFill>
              <a:srgbClr val="402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1875489" y="3239372"/>
              <a:ext cx="20193" cy="14648"/>
            </a:xfrm>
            <a:custGeom>
              <a:rect b="b" l="l" r="r" t="t"/>
              <a:pathLst>
                <a:path extrusionOk="0" h="737" w="1016">
                  <a:moveTo>
                    <a:pt x="905" y="0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8" y="609"/>
                    <a:pt x="98" y="656"/>
                    <a:pt x="108" y="700"/>
                  </a:cubicBezTo>
                  <a:lnTo>
                    <a:pt x="114" y="737"/>
                  </a:lnTo>
                  <a:lnTo>
                    <a:pt x="1016" y="549"/>
                  </a:lnTo>
                  <a:lnTo>
                    <a:pt x="1010" y="511"/>
                  </a:lnTo>
                  <a:cubicBezTo>
                    <a:pt x="1002" y="468"/>
                    <a:pt x="993" y="424"/>
                    <a:pt x="982" y="377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823397" y="3144290"/>
              <a:ext cx="296813" cy="118495"/>
            </a:xfrm>
            <a:custGeom>
              <a:rect b="b" l="l" r="r" t="t"/>
              <a:pathLst>
                <a:path extrusionOk="0" h="5962" w="14934">
                  <a:moveTo>
                    <a:pt x="14822" y="1"/>
                  </a:moveTo>
                  <a:lnTo>
                    <a:pt x="14668" y="34"/>
                  </a:lnTo>
                  <a:lnTo>
                    <a:pt x="108" y="3045"/>
                  </a:lnTo>
                  <a:lnTo>
                    <a:pt x="1" y="3065"/>
                  </a:lnTo>
                  <a:lnTo>
                    <a:pt x="55" y="3317"/>
                  </a:lnTo>
                  <a:lnTo>
                    <a:pt x="519" y="5558"/>
                  </a:lnTo>
                  <a:lnTo>
                    <a:pt x="603" y="5962"/>
                  </a:lnTo>
                  <a:lnTo>
                    <a:pt x="2735" y="5521"/>
                  </a:lnTo>
                  <a:lnTo>
                    <a:pt x="2729" y="5484"/>
                  </a:lnTo>
                  <a:cubicBezTo>
                    <a:pt x="2719" y="5440"/>
                    <a:pt x="2709" y="5393"/>
                    <a:pt x="2699" y="5350"/>
                  </a:cubicBezTo>
                  <a:lnTo>
                    <a:pt x="2621" y="4973"/>
                  </a:lnTo>
                  <a:lnTo>
                    <a:pt x="1037" y="5299"/>
                  </a:lnTo>
                  <a:lnTo>
                    <a:pt x="656" y="3452"/>
                  </a:lnTo>
                  <a:lnTo>
                    <a:pt x="14933" y="542"/>
                  </a:lnTo>
                  <a:lnTo>
                    <a:pt x="148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1983251" y="3217092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2" y="1"/>
                  </a:moveTo>
                  <a:lnTo>
                    <a:pt x="0" y="186"/>
                  </a:lnTo>
                  <a:lnTo>
                    <a:pt x="78" y="566"/>
                  </a:lnTo>
                  <a:cubicBezTo>
                    <a:pt x="85" y="610"/>
                    <a:pt x="95" y="653"/>
                    <a:pt x="105" y="698"/>
                  </a:cubicBezTo>
                  <a:lnTo>
                    <a:pt x="112" y="734"/>
                  </a:lnTo>
                  <a:lnTo>
                    <a:pt x="1017" y="549"/>
                  </a:lnTo>
                  <a:lnTo>
                    <a:pt x="1006" y="512"/>
                  </a:lnTo>
                  <a:cubicBezTo>
                    <a:pt x="997" y="465"/>
                    <a:pt x="989" y="425"/>
                    <a:pt x="980" y="378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1965284" y="3220769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4" y="1"/>
                  </a:moveTo>
                  <a:lnTo>
                    <a:pt x="0" y="190"/>
                  </a:lnTo>
                  <a:lnTo>
                    <a:pt x="77" y="566"/>
                  </a:lnTo>
                  <a:cubicBezTo>
                    <a:pt x="87" y="613"/>
                    <a:pt x="94" y="657"/>
                    <a:pt x="104" y="701"/>
                  </a:cubicBezTo>
                  <a:lnTo>
                    <a:pt x="111" y="738"/>
                  </a:lnTo>
                  <a:lnTo>
                    <a:pt x="1016" y="549"/>
                  </a:lnTo>
                  <a:lnTo>
                    <a:pt x="1009" y="513"/>
                  </a:lnTo>
                  <a:cubicBezTo>
                    <a:pt x="999" y="468"/>
                    <a:pt x="989" y="425"/>
                    <a:pt x="982" y="381"/>
                  </a:cubicBezTo>
                  <a:lnTo>
                    <a:pt x="904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1911383" y="3231939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5" y="1"/>
                  </a:moveTo>
                  <a:lnTo>
                    <a:pt x="0" y="189"/>
                  </a:lnTo>
                  <a:lnTo>
                    <a:pt x="81" y="566"/>
                  </a:lnTo>
                  <a:cubicBezTo>
                    <a:pt x="88" y="609"/>
                    <a:pt x="98" y="653"/>
                    <a:pt x="105" y="697"/>
                  </a:cubicBezTo>
                  <a:lnTo>
                    <a:pt x="115" y="734"/>
                  </a:lnTo>
                  <a:lnTo>
                    <a:pt x="1017" y="549"/>
                  </a:lnTo>
                  <a:lnTo>
                    <a:pt x="1010" y="512"/>
                  </a:lnTo>
                  <a:cubicBezTo>
                    <a:pt x="1003" y="468"/>
                    <a:pt x="993" y="424"/>
                    <a:pt x="983" y="378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2072987" y="3198509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2" y="1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7" y="613"/>
                    <a:pt x="95" y="653"/>
                    <a:pt x="104" y="700"/>
                  </a:cubicBezTo>
                  <a:lnTo>
                    <a:pt x="112" y="737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1000" y="468"/>
                    <a:pt x="989" y="425"/>
                    <a:pt x="979" y="377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2055000" y="3202265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5" y="0"/>
                  </a:moveTo>
                  <a:lnTo>
                    <a:pt x="0" y="185"/>
                  </a:lnTo>
                  <a:lnTo>
                    <a:pt x="78" y="562"/>
                  </a:lnTo>
                  <a:cubicBezTo>
                    <a:pt x="88" y="609"/>
                    <a:pt x="98" y="652"/>
                    <a:pt x="108" y="697"/>
                  </a:cubicBezTo>
                  <a:lnTo>
                    <a:pt x="115" y="733"/>
                  </a:lnTo>
                  <a:lnTo>
                    <a:pt x="1017" y="548"/>
                  </a:lnTo>
                  <a:lnTo>
                    <a:pt x="1009" y="511"/>
                  </a:lnTo>
                  <a:cubicBezTo>
                    <a:pt x="1000" y="464"/>
                    <a:pt x="992" y="424"/>
                    <a:pt x="983" y="377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2037093" y="3205922"/>
              <a:ext cx="20193" cy="14688"/>
            </a:xfrm>
            <a:custGeom>
              <a:rect b="b" l="l" r="r" t="t"/>
              <a:pathLst>
                <a:path extrusionOk="0" h="739" w="1016">
                  <a:moveTo>
                    <a:pt x="901" y="1"/>
                  </a:moveTo>
                  <a:lnTo>
                    <a:pt x="0" y="190"/>
                  </a:lnTo>
                  <a:lnTo>
                    <a:pt x="77" y="566"/>
                  </a:lnTo>
                  <a:cubicBezTo>
                    <a:pt x="87" y="614"/>
                    <a:pt x="94" y="654"/>
                    <a:pt x="104" y="701"/>
                  </a:cubicBezTo>
                  <a:lnTo>
                    <a:pt x="114" y="738"/>
                  </a:lnTo>
                  <a:lnTo>
                    <a:pt x="1016" y="549"/>
                  </a:lnTo>
                  <a:lnTo>
                    <a:pt x="1009" y="513"/>
                  </a:lnTo>
                  <a:cubicBezTo>
                    <a:pt x="999" y="468"/>
                    <a:pt x="989" y="425"/>
                    <a:pt x="979" y="378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2019106" y="3209679"/>
              <a:ext cx="20253" cy="14588"/>
            </a:xfrm>
            <a:custGeom>
              <a:rect b="b" l="l" r="r" t="t"/>
              <a:pathLst>
                <a:path extrusionOk="0" h="734" w="1019">
                  <a:moveTo>
                    <a:pt x="905" y="1"/>
                  </a:moveTo>
                  <a:lnTo>
                    <a:pt x="0" y="186"/>
                  </a:lnTo>
                  <a:lnTo>
                    <a:pt x="81" y="562"/>
                  </a:lnTo>
                  <a:cubicBezTo>
                    <a:pt x="87" y="610"/>
                    <a:pt x="98" y="653"/>
                    <a:pt x="107" y="697"/>
                  </a:cubicBezTo>
                  <a:lnTo>
                    <a:pt x="114" y="734"/>
                  </a:lnTo>
                  <a:lnTo>
                    <a:pt x="1019" y="549"/>
                  </a:lnTo>
                  <a:lnTo>
                    <a:pt x="1009" y="512"/>
                  </a:lnTo>
                  <a:cubicBezTo>
                    <a:pt x="999" y="465"/>
                    <a:pt x="992" y="425"/>
                    <a:pt x="982" y="377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001178" y="3213355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2" y="1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7" y="613"/>
                    <a:pt x="95" y="653"/>
                    <a:pt x="104" y="700"/>
                  </a:cubicBezTo>
                  <a:lnTo>
                    <a:pt x="115" y="737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1000" y="468"/>
                    <a:pt x="989" y="425"/>
                    <a:pt x="983" y="377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1893476" y="3235675"/>
              <a:ext cx="20213" cy="14608"/>
            </a:xfrm>
            <a:custGeom>
              <a:rect b="b" l="l" r="r" t="t"/>
              <a:pathLst>
                <a:path extrusionOk="0" h="735" w="1017">
                  <a:moveTo>
                    <a:pt x="901" y="1"/>
                  </a:moveTo>
                  <a:lnTo>
                    <a:pt x="0" y="186"/>
                  </a:lnTo>
                  <a:lnTo>
                    <a:pt x="77" y="563"/>
                  </a:lnTo>
                  <a:cubicBezTo>
                    <a:pt x="88" y="610"/>
                    <a:pt x="97" y="654"/>
                    <a:pt x="105" y="697"/>
                  </a:cubicBezTo>
                  <a:lnTo>
                    <a:pt x="111" y="735"/>
                  </a:lnTo>
                  <a:lnTo>
                    <a:pt x="1016" y="546"/>
                  </a:lnTo>
                  <a:lnTo>
                    <a:pt x="1006" y="509"/>
                  </a:lnTo>
                  <a:cubicBezTo>
                    <a:pt x="999" y="465"/>
                    <a:pt x="989" y="421"/>
                    <a:pt x="982" y="378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1929370" y="3228262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2" y="1"/>
                  </a:moveTo>
                  <a:lnTo>
                    <a:pt x="0" y="186"/>
                  </a:lnTo>
                  <a:lnTo>
                    <a:pt x="78" y="563"/>
                  </a:lnTo>
                  <a:cubicBezTo>
                    <a:pt x="88" y="609"/>
                    <a:pt x="98" y="653"/>
                    <a:pt x="105" y="697"/>
                  </a:cubicBezTo>
                  <a:lnTo>
                    <a:pt x="112" y="734"/>
                  </a:lnTo>
                  <a:lnTo>
                    <a:pt x="1016" y="546"/>
                  </a:lnTo>
                  <a:lnTo>
                    <a:pt x="1010" y="509"/>
                  </a:lnTo>
                  <a:cubicBezTo>
                    <a:pt x="1000" y="465"/>
                    <a:pt x="989" y="421"/>
                    <a:pt x="983" y="378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1947297" y="3224525"/>
              <a:ext cx="20193" cy="14588"/>
            </a:xfrm>
            <a:custGeom>
              <a:rect b="b" l="l" r="r" t="t"/>
              <a:pathLst>
                <a:path extrusionOk="0" h="734" w="1016">
                  <a:moveTo>
                    <a:pt x="905" y="1"/>
                  </a:moveTo>
                  <a:lnTo>
                    <a:pt x="0" y="189"/>
                  </a:lnTo>
                  <a:lnTo>
                    <a:pt x="81" y="566"/>
                  </a:lnTo>
                  <a:cubicBezTo>
                    <a:pt x="87" y="609"/>
                    <a:pt x="98" y="653"/>
                    <a:pt x="108" y="697"/>
                  </a:cubicBezTo>
                  <a:lnTo>
                    <a:pt x="114" y="734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999" y="468"/>
                    <a:pt x="992" y="424"/>
                    <a:pt x="982" y="377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2090894" y="3190897"/>
              <a:ext cx="38995" cy="18543"/>
            </a:xfrm>
            <a:custGeom>
              <a:rect b="b" l="l" r="r" t="t"/>
              <a:pathLst>
                <a:path extrusionOk="0" h="933" w="1962">
                  <a:moveTo>
                    <a:pt x="1851" y="0"/>
                  </a:moveTo>
                  <a:lnTo>
                    <a:pt x="1" y="384"/>
                  </a:lnTo>
                  <a:lnTo>
                    <a:pt x="78" y="760"/>
                  </a:lnTo>
                  <a:cubicBezTo>
                    <a:pt x="88" y="808"/>
                    <a:pt x="99" y="851"/>
                    <a:pt x="108" y="895"/>
                  </a:cubicBezTo>
                  <a:lnTo>
                    <a:pt x="115" y="932"/>
                  </a:lnTo>
                  <a:lnTo>
                    <a:pt x="1878" y="569"/>
                  </a:lnTo>
                  <a:lnTo>
                    <a:pt x="1962" y="549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rgbClr val="F2E7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2132552" y="3138606"/>
              <a:ext cx="96155" cy="49966"/>
            </a:xfrm>
            <a:custGeom>
              <a:rect b="b" l="l" r="r" t="t"/>
              <a:pathLst>
                <a:path extrusionOk="0" h="2514" w="4838">
                  <a:moveTo>
                    <a:pt x="4508" y="0"/>
                  </a:moveTo>
                  <a:lnTo>
                    <a:pt x="1" y="936"/>
                  </a:lnTo>
                  <a:lnTo>
                    <a:pt x="324" y="2514"/>
                  </a:lnTo>
                  <a:lnTo>
                    <a:pt x="4838" y="1579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1667557" y="3235278"/>
              <a:ext cx="135408" cy="33251"/>
            </a:xfrm>
            <a:custGeom>
              <a:rect b="b" l="l" r="r" t="t"/>
              <a:pathLst>
                <a:path extrusionOk="0" h="1673" w="6813">
                  <a:moveTo>
                    <a:pt x="6604" y="176"/>
                  </a:moveTo>
                  <a:lnTo>
                    <a:pt x="6617" y="243"/>
                  </a:lnTo>
                  <a:lnTo>
                    <a:pt x="340" y="1491"/>
                  </a:lnTo>
                  <a:lnTo>
                    <a:pt x="296" y="1434"/>
                  </a:lnTo>
                  <a:lnTo>
                    <a:pt x="6604" y="176"/>
                  </a:lnTo>
                  <a:close/>
                  <a:moveTo>
                    <a:pt x="6651" y="1"/>
                  </a:moveTo>
                  <a:lnTo>
                    <a:pt x="0" y="1323"/>
                  </a:lnTo>
                  <a:lnTo>
                    <a:pt x="273" y="1673"/>
                  </a:lnTo>
                  <a:lnTo>
                    <a:pt x="6812" y="371"/>
                  </a:lnTo>
                  <a:lnTo>
                    <a:pt x="6762" y="118"/>
                  </a:lnTo>
                  <a:lnTo>
                    <a:pt x="6678" y="135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1834566" y="3153313"/>
              <a:ext cx="293653" cy="98242"/>
            </a:xfrm>
            <a:custGeom>
              <a:rect b="b" l="l" r="r" t="t"/>
              <a:pathLst>
                <a:path extrusionOk="0" h="4943" w="14775">
                  <a:moveTo>
                    <a:pt x="14381" y="1"/>
                  </a:moveTo>
                  <a:lnTo>
                    <a:pt x="1" y="2934"/>
                  </a:lnTo>
                  <a:lnTo>
                    <a:pt x="411" y="4942"/>
                  </a:lnTo>
                  <a:lnTo>
                    <a:pt x="14775" y="1972"/>
                  </a:lnTo>
                  <a:lnTo>
                    <a:pt x="14758" y="1891"/>
                  </a:lnTo>
                  <a:lnTo>
                    <a:pt x="14731" y="1811"/>
                  </a:lnTo>
                  <a:lnTo>
                    <a:pt x="538" y="4747"/>
                  </a:lnTo>
                  <a:lnTo>
                    <a:pt x="192" y="3062"/>
                  </a:lnTo>
                  <a:lnTo>
                    <a:pt x="14388" y="169"/>
                  </a:lnTo>
                  <a:lnTo>
                    <a:pt x="14415" y="162"/>
                  </a:lnTo>
                  <a:lnTo>
                    <a:pt x="14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1870858" y="3228142"/>
              <a:ext cx="8387" cy="25480"/>
            </a:xfrm>
            <a:custGeom>
              <a:rect b="b" l="l" r="r" t="t"/>
              <a:pathLst>
                <a:path extrusionOk="0" h="1282" w="422">
                  <a:moveTo>
                    <a:pt x="162" y="0"/>
                  </a:moveTo>
                  <a:lnTo>
                    <a:pt x="1" y="33"/>
                  </a:lnTo>
                  <a:lnTo>
                    <a:pt x="243" y="1198"/>
                  </a:lnTo>
                  <a:cubicBezTo>
                    <a:pt x="246" y="1224"/>
                    <a:pt x="254" y="1255"/>
                    <a:pt x="260" y="1282"/>
                  </a:cubicBezTo>
                  <a:lnTo>
                    <a:pt x="421" y="1244"/>
                  </a:lnTo>
                  <a:cubicBezTo>
                    <a:pt x="415" y="1218"/>
                    <a:pt x="408" y="1191"/>
                    <a:pt x="401" y="1164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1888845" y="3224386"/>
              <a:ext cx="8328" cy="25500"/>
            </a:xfrm>
            <a:custGeom>
              <a:rect b="b" l="l" r="r" t="t"/>
              <a:pathLst>
                <a:path extrusionOk="0" h="1283" w="419">
                  <a:moveTo>
                    <a:pt x="162" y="0"/>
                  </a:moveTo>
                  <a:lnTo>
                    <a:pt x="1" y="34"/>
                  </a:lnTo>
                  <a:lnTo>
                    <a:pt x="257" y="1282"/>
                  </a:lnTo>
                  <a:lnTo>
                    <a:pt x="418" y="1249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1906772" y="3220709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4"/>
                  </a:lnTo>
                  <a:lnTo>
                    <a:pt x="256" y="1279"/>
                  </a:lnTo>
                  <a:lnTo>
                    <a:pt x="421" y="1249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1924680" y="3216973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3"/>
                  </a:lnTo>
                  <a:lnTo>
                    <a:pt x="247" y="1211"/>
                  </a:lnTo>
                  <a:cubicBezTo>
                    <a:pt x="250" y="1235"/>
                    <a:pt x="257" y="1258"/>
                    <a:pt x="260" y="1278"/>
                  </a:cubicBezTo>
                  <a:lnTo>
                    <a:pt x="421" y="1249"/>
                  </a:lnTo>
                  <a:cubicBezTo>
                    <a:pt x="418" y="1224"/>
                    <a:pt x="412" y="1201"/>
                    <a:pt x="408" y="1174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1942666" y="3213296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4"/>
                  </a:lnTo>
                  <a:lnTo>
                    <a:pt x="257" y="1279"/>
                  </a:lnTo>
                  <a:lnTo>
                    <a:pt x="421" y="124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1960594" y="3209539"/>
              <a:ext cx="8387" cy="25500"/>
            </a:xfrm>
            <a:custGeom>
              <a:rect b="b" l="l" r="r" t="t"/>
              <a:pathLst>
                <a:path extrusionOk="0" h="1283" w="422">
                  <a:moveTo>
                    <a:pt x="162" y="1"/>
                  </a:moveTo>
                  <a:lnTo>
                    <a:pt x="0" y="34"/>
                  </a:lnTo>
                  <a:lnTo>
                    <a:pt x="232" y="1148"/>
                  </a:lnTo>
                  <a:cubicBezTo>
                    <a:pt x="243" y="1195"/>
                    <a:pt x="249" y="1239"/>
                    <a:pt x="260" y="1283"/>
                  </a:cubicBezTo>
                  <a:lnTo>
                    <a:pt x="421" y="1249"/>
                  </a:lnTo>
                  <a:cubicBezTo>
                    <a:pt x="411" y="1202"/>
                    <a:pt x="404" y="1162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1978581" y="3205863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1"/>
                  </a:moveTo>
                  <a:lnTo>
                    <a:pt x="1" y="35"/>
                  </a:lnTo>
                  <a:lnTo>
                    <a:pt x="260" y="1279"/>
                  </a:lnTo>
                  <a:lnTo>
                    <a:pt x="421" y="1249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1996488" y="3202126"/>
              <a:ext cx="8387" cy="25480"/>
            </a:xfrm>
            <a:custGeom>
              <a:rect b="b" l="l" r="r" t="t"/>
              <a:pathLst>
                <a:path extrusionOk="0" h="1282" w="422">
                  <a:moveTo>
                    <a:pt x="162" y="1"/>
                  </a:moveTo>
                  <a:lnTo>
                    <a:pt x="1" y="34"/>
                  </a:lnTo>
                  <a:lnTo>
                    <a:pt x="233" y="1148"/>
                  </a:lnTo>
                  <a:cubicBezTo>
                    <a:pt x="243" y="1195"/>
                    <a:pt x="250" y="1238"/>
                    <a:pt x="260" y="1282"/>
                  </a:cubicBezTo>
                  <a:lnTo>
                    <a:pt x="421" y="1249"/>
                  </a:lnTo>
                  <a:cubicBezTo>
                    <a:pt x="411" y="1201"/>
                    <a:pt x="404" y="1161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2014475" y="3198449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1"/>
                  </a:moveTo>
                  <a:lnTo>
                    <a:pt x="1" y="31"/>
                  </a:lnTo>
                  <a:lnTo>
                    <a:pt x="233" y="1144"/>
                  </a:lnTo>
                  <a:cubicBezTo>
                    <a:pt x="236" y="1171"/>
                    <a:pt x="243" y="1198"/>
                    <a:pt x="246" y="1225"/>
                  </a:cubicBezTo>
                  <a:lnTo>
                    <a:pt x="260" y="1279"/>
                  </a:lnTo>
                  <a:lnTo>
                    <a:pt x="421" y="1248"/>
                  </a:lnTo>
                  <a:lnTo>
                    <a:pt x="407" y="1192"/>
                  </a:lnTo>
                  <a:cubicBezTo>
                    <a:pt x="404" y="1164"/>
                    <a:pt x="398" y="1141"/>
                    <a:pt x="395" y="1111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2032402" y="3194693"/>
              <a:ext cx="8367" cy="25500"/>
            </a:xfrm>
            <a:custGeom>
              <a:rect b="b" l="l" r="r" t="t"/>
              <a:pathLst>
                <a:path extrusionOk="0" h="1283" w="421">
                  <a:moveTo>
                    <a:pt x="162" y="1"/>
                  </a:moveTo>
                  <a:lnTo>
                    <a:pt x="0" y="35"/>
                  </a:lnTo>
                  <a:lnTo>
                    <a:pt x="232" y="1148"/>
                  </a:lnTo>
                  <a:cubicBezTo>
                    <a:pt x="243" y="1195"/>
                    <a:pt x="249" y="1235"/>
                    <a:pt x="259" y="1283"/>
                  </a:cubicBezTo>
                  <a:lnTo>
                    <a:pt x="421" y="1249"/>
                  </a:lnTo>
                  <a:cubicBezTo>
                    <a:pt x="410" y="1202"/>
                    <a:pt x="404" y="1162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2050389" y="3191016"/>
              <a:ext cx="8367" cy="25420"/>
            </a:xfrm>
            <a:custGeom>
              <a:rect b="b" l="l" r="r" t="t"/>
              <a:pathLst>
                <a:path extrusionOk="0" h="1279" w="421">
                  <a:moveTo>
                    <a:pt x="162" y="1"/>
                  </a:moveTo>
                  <a:lnTo>
                    <a:pt x="0" y="32"/>
                  </a:lnTo>
                  <a:lnTo>
                    <a:pt x="243" y="1205"/>
                  </a:lnTo>
                  <a:cubicBezTo>
                    <a:pt x="249" y="1229"/>
                    <a:pt x="252" y="1252"/>
                    <a:pt x="260" y="1279"/>
                  </a:cubicBezTo>
                  <a:lnTo>
                    <a:pt x="421" y="1249"/>
                  </a:lnTo>
                  <a:cubicBezTo>
                    <a:pt x="414" y="1222"/>
                    <a:pt x="410" y="1195"/>
                    <a:pt x="404" y="117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2068296" y="3187279"/>
              <a:ext cx="8367" cy="25420"/>
            </a:xfrm>
            <a:custGeom>
              <a:rect b="b" l="l" r="r" t="t"/>
              <a:pathLst>
                <a:path extrusionOk="0" h="1279" w="421">
                  <a:moveTo>
                    <a:pt x="162" y="1"/>
                  </a:moveTo>
                  <a:lnTo>
                    <a:pt x="0" y="34"/>
                  </a:lnTo>
                  <a:lnTo>
                    <a:pt x="239" y="1175"/>
                  </a:lnTo>
                  <a:cubicBezTo>
                    <a:pt x="247" y="1209"/>
                    <a:pt x="253" y="1245"/>
                    <a:pt x="260" y="1279"/>
                  </a:cubicBezTo>
                  <a:lnTo>
                    <a:pt x="421" y="1249"/>
                  </a:lnTo>
                  <a:cubicBezTo>
                    <a:pt x="415" y="1212"/>
                    <a:pt x="408" y="1178"/>
                    <a:pt x="401" y="1141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2086283" y="3183523"/>
              <a:ext cx="8367" cy="25500"/>
            </a:xfrm>
            <a:custGeom>
              <a:rect b="b" l="l" r="r" t="t"/>
              <a:pathLst>
                <a:path extrusionOk="0" h="1283" w="421">
                  <a:moveTo>
                    <a:pt x="162" y="1"/>
                  </a:moveTo>
                  <a:lnTo>
                    <a:pt x="0" y="35"/>
                  </a:lnTo>
                  <a:lnTo>
                    <a:pt x="243" y="1205"/>
                  </a:lnTo>
                  <a:cubicBezTo>
                    <a:pt x="250" y="1232"/>
                    <a:pt x="253" y="1256"/>
                    <a:pt x="260" y="1283"/>
                  </a:cubicBezTo>
                  <a:lnTo>
                    <a:pt x="421" y="1252"/>
                  </a:lnTo>
                  <a:cubicBezTo>
                    <a:pt x="415" y="1226"/>
                    <a:pt x="411" y="1199"/>
                    <a:pt x="404" y="117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1794578" y="3208665"/>
              <a:ext cx="39154" cy="48912"/>
            </a:xfrm>
            <a:custGeom>
              <a:rect b="b" l="l" r="r" t="t"/>
              <a:pathLst>
                <a:path extrusionOk="0" h="2461" w="1970">
                  <a:moveTo>
                    <a:pt x="1474" y="1"/>
                  </a:moveTo>
                  <a:lnTo>
                    <a:pt x="1" y="556"/>
                  </a:lnTo>
                  <a:lnTo>
                    <a:pt x="425" y="2460"/>
                  </a:lnTo>
                  <a:lnTo>
                    <a:pt x="1969" y="2403"/>
                  </a:lnTo>
                  <a:lnTo>
                    <a:pt x="1962" y="2238"/>
                  </a:lnTo>
                  <a:lnTo>
                    <a:pt x="556" y="2292"/>
                  </a:lnTo>
                  <a:lnTo>
                    <a:pt x="193" y="661"/>
                  </a:lnTo>
                  <a:lnTo>
                    <a:pt x="1545" y="153"/>
                  </a:lnTo>
                  <a:lnTo>
                    <a:pt x="1515" y="75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2138634" y="3168358"/>
              <a:ext cx="90411" cy="21823"/>
            </a:xfrm>
            <a:custGeom>
              <a:rect b="b" l="l" r="r" t="t"/>
              <a:pathLst>
                <a:path extrusionOk="0" h="1098" w="4549">
                  <a:moveTo>
                    <a:pt x="4515" y="1"/>
                  </a:moveTo>
                  <a:lnTo>
                    <a:pt x="1" y="936"/>
                  </a:lnTo>
                  <a:lnTo>
                    <a:pt x="34" y="1097"/>
                  </a:lnTo>
                  <a:lnTo>
                    <a:pt x="4548" y="162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2132214" y="3136996"/>
              <a:ext cx="90292" cy="21823"/>
            </a:xfrm>
            <a:custGeom>
              <a:rect b="b" l="l" r="r" t="t"/>
              <a:pathLst>
                <a:path extrusionOk="0" h="1098" w="4543">
                  <a:moveTo>
                    <a:pt x="4508" y="1"/>
                  </a:moveTo>
                  <a:lnTo>
                    <a:pt x="1" y="936"/>
                  </a:lnTo>
                  <a:lnTo>
                    <a:pt x="31" y="1098"/>
                  </a:lnTo>
                  <a:lnTo>
                    <a:pt x="4542" y="162"/>
                  </a:lnTo>
                  <a:lnTo>
                    <a:pt x="4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2113373" y="3126979"/>
              <a:ext cx="33509" cy="94625"/>
            </a:xfrm>
            <a:custGeom>
              <a:rect b="b" l="l" r="r" t="t"/>
              <a:pathLst>
                <a:path extrusionOk="0" h="4761" w="1686">
                  <a:moveTo>
                    <a:pt x="606" y="195"/>
                  </a:moveTo>
                  <a:lnTo>
                    <a:pt x="1494" y="4481"/>
                  </a:lnTo>
                  <a:lnTo>
                    <a:pt x="1080" y="4566"/>
                  </a:lnTo>
                  <a:lnTo>
                    <a:pt x="195" y="279"/>
                  </a:lnTo>
                  <a:lnTo>
                    <a:pt x="606" y="195"/>
                  </a:lnTo>
                  <a:close/>
                  <a:moveTo>
                    <a:pt x="733" y="0"/>
                  </a:moveTo>
                  <a:lnTo>
                    <a:pt x="0" y="152"/>
                  </a:lnTo>
                  <a:lnTo>
                    <a:pt x="952" y="4760"/>
                  </a:lnTo>
                  <a:lnTo>
                    <a:pt x="1685" y="460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2215451" y="3111198"/>
              <a:ext cx="31462" cy="84330"/>
            </a:xfrm>
            <a:custGeom>
              <a:rect b="b" l="l" r="r" t="t"/>
              <a:pathLst>
                <a:path extrusionOk="0" h="4243" w="1583">
                  <a:moveTo>
                    <a:pt x="606" y="196"/>
                  </a:moveTo>
                  <a:lnTo>
                    <a:pt x="1387" y="3963"/>
                  </a:lnTo>
                  <a:lnTo>
                    <a:pt x="977" y="4048"/>
                  </a:lnTo>
                  <a:lnTo>
                    <a:pt x="196" y="280"/>
                  </a:lnTo>
                  <a:lnTo>
                    <a:pt x="606" y="196"/>
                  </a:lnTo>
                  <a:close/>
                  <a:moveTo>
                    <a:pt x="734" y="0"/>
                  </a:moveTo>
                  <a:lnTo>
                    <a:pt x="0" y="152"/>
                  </a:lnTo>
                  <a:lnTo>
                    <a:pt x="848" y="4242"/>
                  </a:lnTo>
                  <a:lnTo>
                    <a:pt x="1582" y="409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1821469" y="3142541"/>
              <a:ext cx="309573" cy="122112"/>
            </a:xfrm>
            <a:custGeom>
              <a:rect b="b" l="l" r="r" t="t"/>
              <a:pathLst>
                <a:path extrusionOk="0" h="6144" w="15576">
                  <a:moveTo>
                    <a:pt x="14942" y="1"/>
                  </a:moveTo>
                  <a:lnTo>
                    <a:pt x="192" y="3052"/>
                  </a:lnTo>
                  <a:lnTo>
                    <a:pt x="0" y="3089"/>
                  </a:lnTo>
                  <a:lnTo>
                    <a:pt x="636" y="6144"/>
                  </a:lnTo>
                  <a:lnTo>
                    <a:pt x="15451" y="3083"/>
                  </a:lnTo>
                  <a:lnTo>
                    <a:pt x="15575" y="3056"/>
                  </a:lnTo>
                  <a:lnTo>
                    <a:pt x="15541" y="2894"/>
                  </a:lnTo>
                  <a:lnTo>
                    <a:pt x="764" y="5952"/>
                  </a:lnTo>
                  <a:lnTo>
                    <a:pt x="195" y="3217"/>
                  </a:lnTo>
                  <a:lnTo>
                    <a:pt x="14781" y="203"/>
                  </a:lnTo>
                  <a:lnTo>
                    <a:pt x="14976" y="162"/>
                  </a:lnTo>
                  <a:lnTo>
                    <a:pt x="14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4"/>
          <p:cNvSpPr txBox="1"/>
          <p:nvPr>
            <p:ph idx="1" type="subTitle"/>
          </p:nvPr>
        </p:nvSpPr>
        <p:spPr>
          <a:xfrm>
            <a:off x="931500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34"/>
          <p:cNvSpPr txBox="1"/>
          <p:nvPr>
            <p:ph idx="2" type="subTitle"/>
          </p:nvPr>
        </p:nvSpPr>
        <p:spPr>
          <a:xfrm>
            <a:off x="4805094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34"/>
          <p:cNvSpPr txBox="1"/>
          <p:nvPr>
            <p:ph idx="3" type="subTitle"/>
          </p:nvPr>
        </p:nvSpPr>
        <p:spPr>
          <a:xfrm>
            <a:off x="1123450" y="2920800"/>
            <a:ext cx="30234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34"/>
          <p:cNvSpPr txBox="1"/>
          <p:nvPr>
            <p:ph idx="4" type="subTitle"/>
          </p:nvPr>
        </p:nvSpPr>
        <p:spPr>
          <a:xfrm>
            <a:off x="4997100" y="2920800"/>
            <a:ext cx="30234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4"/>
          <p:cNvSpPr txBox="1"/>
          <p:nvPr>
            <p:ph type="title"/>
          </p:nvPr>
        </p:nvSpPr>
        <p:spPr>
          <a:xfrm>
            <a:off x="1123450" y="1436475"/>
            <a:ext cx="64131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DEMO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5"/>
          <p:cNvSpPr/>
          <p:nvPr/>
        </p:nvSpPr>
        <p:spPr>
          <a:xfrm>
            <a:off x="5367050" y="512350"/>
            <a:ext cx="3091200" cy="4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4" name="Google Shape;1624;p35"/>
          <p:cNvGrpSpPr/>
          <p:nvPr/>
        </p:nvGrpSpPr>
        <p:grpSpPr>
          <a:xfrm>
            <a:off x="-176375" y="3916281"/>
            <a:ext cx="1631902" cy="1919175"/>
            <a:chOff x="-176375" y="3866051"/>
            <a:chExt cx="1631902" cy="1919175"/>
          </a:xfrm>
        </p:grpSpPr>
        <p:sp>
          <p:nvSpPr>
            <p:cNvPr id="1625" name="Google Shape;1625;p35"/>
            <p:cNvSpPr/>
            <p:nvPr/>
          </p:nvSpPr>
          <p:spPr>
            <a:xfrm flipH="1">
              <a:off x="124528" y="4185254"/>
              <a:ext cx="276568" cy="712345"/>
            </a:xfrm>
            <a:custGeom>
              <a:rect b="b" l="l" r="r" t="t"/>
              <a:pathLst>
                <a:path extrusionOk="0" h="9924" w="3853">
                  <a:moveTo>
                    <a:pt x="95" y="1"/>
                  </a:moveTo>
                  <a:lnTo>
                    <a:pt x="1" y="102"/>
                  </a:lnTo>
                  <a:cubicBezTo>
                    <a:pt x="1477" y="3061"/>
                    <a:pt x="2356" y="6318"/>
                    <a:pt x="2567" y="9618"/>
                  </a:cubicBezTo>
                  <a:cubicBezTo>
                    <a:pt x="2621" y="9719"/>
                    <a:pt x="2675" y="9823"/>
                    <a:pt x="2729" y="9924"/>
                  </a:cubicBezTo>
                  <a:cubicBezTo>
                    <a:pt x="3852" y="6483"/>
                    <a:pt x="2766" y="2436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 flipH="1">
              <a:off x="-59950" y="4983227"/>
              <a:ext cx="672794" cy="305567"/>
            </a:xfrm>
            <a:custGeom>
              <a:rect b="b" l="l" r="r" t="t"/>
              <a:pathLst>
                <a:path extrusionOk="0" h="4257" w="9373">
                  <a:moveTo>
                    <a:pt x="594" y="1"/>
                  </a:moveTo>
                  <a:cubicBezTo>
                    <a:pt x="396" y="1"/>
                    <a:pt x="198" y="6"/>
                    <a:pt x="1" y="18"/>
                  </a:cubicBezTo>
                  <a:lnTo>
                    <a:pt x="4" y="95"/>
                  </a:lnTo>
                  <a:cubicBezTo>
                    <a:pt x="1027" y="933"/>
                    <a:pt x="2258" y="1468"/>
                    <a:pt x="3475" y="1976"/>
                  </a:cubicBezTo>
                  <a:cubicBezTo>
                    <a:pt x="5419" y="2783"/>
                    <a:pt x="7385" y="3543"/>
                    <a:pt x="9362" y="4256"/>
                  </a:cubicBezTo>
                  <a:lnTo>
                    <a:pt x="9372" y="4250"/>
                  </a:lnTo>
                  <a:cubicBezTo>
                    <a:pt x="7295" y="1603"/>
                    <a:pt x="395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 flipH="1">
              <a:off x="622672" y="3891605"/>
              <a:ext cx="349210" cy="686791"/>
            </a:xfrm>
            <a:custGeom>
              <a:rect b="b" l="l" r="r" t="t"/>
              <a:pathLst>
                <a:path extrusionOk="0" h="9568" w="4865">
                  <a:moveTo>
                    <a:pt x="54" y="1"/>
                  </a:moveTo>
                  <a:lnTo>
                    <a:pt x="0" y="78"/>
                  </a:lnTo>
                  <a:cubicBezTo>
                    <a:pt x="1921" y="2958"/>
                    <a:pt x="3489" y="6070"/>
                    <a:pt x="4656" y="9326"/>
                  </a:cubicBezTo>
                  <a:lnTo>
                    <a:pt x="4616" y="9372"/>
                  </a:lnTo>
                  <a:cubicBezTo>
                    <a:pt x="4697" y="9437"/>
                    <a:pt x="4777" y="9504"/>
                    <a:pt x="4858" y="9568"/>
                  </a:cubicBezTo>
                  <a:cubicBezTo>
                    <a:pt x="4865" y="5831"/>
                    <a:pt x="3095" y="215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 flipH="1">
              <a:off x="445155" y="4617151"/>
              <a:ext cx="809032" cy="94104"/>
            </a:xfrm>
            <a:custGeom>
              <a:rect b="b" l="l" r="r" t="t"/>
              <a:pathLst>
                <a:path extrusionOk="0" h="1311" w="11271">
                  <a:moveTo>
                    <a:pt x="5842" y="1"/>
                  </a:moveTo>
                  <a:cubicBezTo>
                    <a:pt x="3829" y="1"/>
                    <a:pt x="1816" y="438"/>
                    <a:pt x="1" y="1310"/>
                  </a:cubicBezTo>
                  <a:cubicBezTo>
                    <a:pt x="2151" y="1122"/>
                    <a:pt x="4312" y="1028"/>
                    <a:pt x="6472" y="1028"/>
                  </a:cubicBezTo>
                  <a:cubicBezTo>
                    <a:pt x="8063" y="1028"/>
                    <a:pt x="9654" y="1079"/>
                    <a:pt x="11240" y="1182"/>
                  </a:cubicBezTo>
                  <a:lnTo>
                    <a:pt x="11270" y="1142"/>
                  </a:lnTo>
                  <a:cubicBezTo>
                    <a:pt x="11257" y="1129"/>
                    <a:pt x="11240" y="1118"/>
                    <a:pt x="11223" y="1108"/>
                  </a:cubicBezTo>
                  <a:lnTo>
                    <a:pt x="11223" y="1105"/>
                  </a:lnTo>
                  <a:cubicBezTo>
                    <a:pt x="9532" y="368"/>
                    <a:pt x="7687" y="1"/>
                    <a:pt x="5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 flipH="1">
              <a:off x="1013578" y="3891174"/>
              <a:ext cx="430824" cy="467001"/>
            </a:xfrm>
            <a:custGeom>
              <a:rect b="b" l="l" r="r" t="t"/>
              <a:pathLst>
                <a:path extrusionOk="0" h="6506" w="6002">
                  <a:moveTo>
                    <a:pt x="0" y="0"/>
                  </a:moveTo>
                  <a:cubicBezTo>
                    <a:pt x="34" y="78"/>
                    <a:pt x="64" y="155"/>
                    <a:pt x="101" y="232"/>
                  </a:cubicBezTo>
                  <a:lnTo>
                    <a:pt x="108" y="229"/>
                  </a:lnTo>
                  <a:cubicBezTo>
                    <a:pt x="1275" y="1043"/>
                    <a:pt x="2032" y="2126"/>
                    <a:pt x="2997" y="3126"/>
                  </a:cubicBezTo>
                  <a:cubicBezTo>
                    <a:pt x="4034" y="4199"/>
                    <a:pt x="5015" y="5329"/>
                    <a:pt x="5937" y="6506"/>
                  </a:cubicBezTo>
                  <a:lnTo>
                    <a:pt x="6001" y="6479"/>
                  </a:lnTo>
                  <a:cubicBezTo>
                    <a:pt x="4841" y="3755"/>
                    <a:pt x="2601" y="13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 flipH="1">
              <a:off x="1005611" y="3907540"/>
              <a:ext cx="431541" cy="468293"/>
            </a:xfrm>
            <a:custGeom>
              <a:rect b="b" l="l" r="r" t="t"/>
              <a:pathLst>
                <a:path extrusionOk="0" h="6524" w="6012">
                  <a:moveTo>
                    <a:pt x="7" y="1"/>
                  </a:moveTo>
                  <a:lnTo>
                    <a:pt x="0" y="4"/>
                  </a:lnTo>
                  <a:cubicBezTo>
                    <a:pt x="814" y="1922"/>
                    <a:pt x="1992" y="3822"/>
                    <a:pt x="3674" y="5053"/>
                  </a:cubicBezTo>
                  <a:cubicBezTo>
                    <a:pt x="4424" y="5598"/>
                    <a:pt x="5208" y="6076"/>
                    <a:pt x="6012" y="6523"/>
                  </a:cubicBezTo>
                  <a:cubicBezTo>
                    <a:pt x="5978" y="6433"/>
                    <a:pt x="5941" y="6342"/>
                    <a:pt x="5900" y="6251"/>
                  </a:cubicBezTo>
                  <a:lnTo>
                    <a:pt x="5836" y="6278"/>
                  </a:lnTo>
                  <a:cubicBezTo>
                    <a:pt x="4914" y="5101"/>
                    <a:pt x="3933" y="3971"/>
                    <a:pt x="2896" y="2898"/>
                  </a:cubicBezTo>
                  <a:cubicBezTo>
                    <a:pt x="1931" y="1898"/>
                    <a:pt x="1174" y="815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 flipH="1">
              <a:off x="637602" y="3877895"/>
              <a:ext cx="350717" cy="686504"/>
            </a:xfrm>
            <a:custGeom>
              <a:rect b="b" l="l" r="r" t="t"/>
              <a:pathLst>
                <a:path extrusionOk="0" h="9564" w="4886">
                  <a:moveTo>
                    <a:pt x="1" y="1"/>
                  </a:moveTo>
                  <a:cubicBezTo>
                    <a:pt x="734" y="3569"/>
                    <a:pt x="2063" y="7239"/>
                    <a:pt x="4845" y="9563"/>
                  </a:cubicBezTo>
                  <a:lnTo>
                    <a:pt x="4885" y="9517"/>
                  </a:lnTo>
                  <a:cubicBezTo>
                    <a:pt x="3718" y="6261"/>
                    <a:pt x="2150" y="3149"/>
                    <a:pt x="229" y="269"/>
                  </a:cubicBezTo>
                  <a:lnTo>
                    <a:pt x="283" y="192"/>
                  </a:lnTo>
                  <a:cubicBezTo>
                    <a:pt x="189" y="128"/>
                    <a:pt x="94" y="6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 flipH="1">
              <a:off x="216765" y="4172478"/>
              <a:ext cx="208521" cy="703157"/>
            </a:xfrm>
            <a:custGeom>
              <a:rect b="b" l="l" r="r" t="t"/>
              <a:pathLst>
                <a:path extrusionOk="0" h="9796" w="2905">
                  <a:moveTo>
                    <a:pt x="230" y="0"/>
                  </a:moveTo>
                  <a:lnTo>
                    <a:pt x="230" y="0"/>
                  </a:lnTo>
                  <a:cubicBezTo>
                    <a:pt x="1" y="1763"/>
                    <a:pt x="331" y="3579"/>
                    <a:pt x="913" y="5258"/>
                  </a:cubicBezTo>
                  <a:cubicBezTo>
                    <a:pt x="1461" y="6826"/>
                    <a:pt x="2134" y="8326"/>
                    <a:pt x="2904" y="9796"/>
                  </a:cubicBezTo>
                  <a:cubicBezTo>
                    <a:pt x="2693" y="6496"/>
                    <a:pt x="1814" y="3239"/>
                    <a:pt x="338" y="280"/>
                  </a:cubicBezTo>
                  <a:lnTo>
                    <a:pt x="432" y="179"/>
                  </a:lnTo>
                  <a:cubicBezTo>
                    <a:pt x="364" y="118"/>
                    <a:pt x="297" y="58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 flipH="1">
              <a:off x="-68636" y="4984447"/>
              <a:ext cx="691170" cy="317698"/>
            </a:xfrm>
            <a:custGeom>
              <a:rect b="b" l="l" r="r" t="t"/>
              <a:pathLst>
                <a:path extrusionOk="0" h="4426" w="9629">
                  <a:moveTo>
                    <a:pt x="136" y="1"/>
                  </a:moveTo>
                  <a:cubicBezTo>
                    <a:pt x="92" y="5"/>
                    <a:pt x="44" y="8"/>
                    <a:pt x="1" y="11"/>
                  </a:cubicBezTo>
                  <a:cubicBezTo>
                    <a:pt x="381" y="1171"/>
                    <a:pt x="1699" y="2090"/>
                    <a:pt x="2759" y="2689"/>
                  </a:cubicBezTo>
                  <a:cubicBezTo>
                    <a:pt x="4590" y="3723"/>
                    <a:pt x="7177" y="4426"/>
                    <a:pt x="9325" y="4426"/>
                  </a:cubicBezTo>
                  <a:cubicBezTo>
                    <a:pt x="9427" y="4426"/>
                    <a:pt x="9528" y="4424"/>
                    <a:pt x="9628" y="4421"/>
                  </a:cubicBezTo>
                  <a:cubicBezTo>
                    <a:pt x="9615" y="4394"/>
                    <a:pt x="9605" y="4364"/>
                    <a:pt x="9591" y="4340"/>
                  </a:cubicBezTo>
                  <a:cubicBezTo>
                    <a:pt x="9565" y="4304"/>
                    <a:pt x="9538" y="4267"/>
                    <a:pt x="9507" y="4233"/>
                  </a:cubicBezTo>
                  <a:lnTo>
                    <a:pt x="9497" y="4239"/>
                  </a:lnTo>
                  <a:cubicBezTo>
                    <a:pt x="7520" y="3526"/>
                    <a:pt x="5554" y="2766"/>
                    <a:pt x="3610" y="1959"/>
                  </a:cubicBezTo>
                  <a:cubicBezTo>
                    <a:pt x="2393" y="1451"/>
                    <a:pt x="1162" y="916"/>
                    <a:pt x="139" y="78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 flipH="1">
              <a:off x="436470" y="4690941"/>
              <a:ext cx="823963" cy="122313"/>
            </a:xfrm>
            <a:custGeom>
              <a:rect b="b" l="l" r="r" t="t"/>
              <a:pathLst>
                <a:path extrusionOk="0" h="1704" w="11479">
                  <a:moveTo>
                    <a:pt x="6559" y="0"/>
                  </a:moveTo>
                  <a:cubicBezTo>
                    <a:pt x="4399" y="0"/>
                    <a:pt x="2238" y="94"/>
                    <a:pt x="88" y="282"/>
                  </a:cubicBezTo>
                  <a:cubicBezTo>
                    <a:pt x="58" y="295"/>
                    <a:pt x="30" y="309"/>
                    <a:pt x="1" y="323"/>
                  </a:cubicBezTo>
                  <a:cubicBezTo>
                    <a:pt x="1705" y="1388"/>
                    <a:pt x="3869" y="1703"/>
                    <a:pt x="5893" y="1703"/>
                  </a:cubicBezTo>
                  <a:cubicBezTo>
                    <a:pt x="5978" y="1703"/>
                    <a:pt x="6062" y="1703"/>
                    <a:pt x="6146" y="1702"/>
                  </a:cubicBezTo>
                  <a:cubicBezTo>
                    <a:pt x="7993" y="1675"/>
                    <a:pt x="10089" y="1419"/>
                    <a:pt x="11479" y="202"/>
                  </a:cubicBezTo>
                  <a:cubicBezTo>
                    <a:pt x="11438" y="171"/>
                    <a:pt x="11398" y="144"/>
                    <a:pt x="11357" y="114"/>
                  </a:cubicBezTo>
                  <a:lnTo>
                    <a:pt x="11327" y="154"/>
                  </a:lnTo>
                  <a:cubicBezTo>
                    <a:pt x="9741" y="51"/>
                    <a:pt x="8150" y="0"/>
                    <a:pt x="6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 flipH="1">
              <a:off x="445439" y="3878828"/>
              <a:ext cx="1010088" cy="822240"/>
            </a:xfrm>
            <a:custGeom>
              <a:rect b="b" l="l" r="r" t="t"/>
              <a:pathLst>
                <a:path extrusionOk="0" h="11455" w="14072">
                  <a:moveTo>
                    <a:pt x="313" y="344"/>
                  </a:moveTo>
                  <a:cubicBezTo>
                    <a:pt x="2874" y="1767"/>
                    <a:pt x="4969" y="4065"/>
                    <a:pt x="6086" y="6681"/>
                  </a:cubicBezTo>
                  <a:cubicBezTo>
                    <a:pt x="6096" y="6705"/>
                    <a:pt x="6106" y="6729"/>
                    <a:pt x="6116" y="6749"/>
                  </a:cubicBezTo>
                  <a:cubicBezTo>
                    <a:pt x="5279" y="6278"/>
                    <a:pt x="4596" y="5841"/>
                    <a:pt x="3976" y="5389"/>
                  </a:cubicBezTo>
                  <a:cubicBezTo>
                    <a:pt x="2520" y="4327"/>
                    <a:pt x="1292" y="2641"/>
                    <a:pt x="326" y="374"/>
                  </a:cubicBezTo>
                  <a:cubicBezTo>
                    <a:pt x="320" y="364"/>
                    <a:pt x="317" y="354"/>
                    <a:pt x="313" y="344"/>
                  </a:cubicBezTo>
                  <a:close/>
                  <a:moveTo>
                    <a:pt x="0" y="0"/>
                  </a:moveTo>
                  <a:lnTo>
                    <a:pt x="104" y="253"/>
                  </a:lnTo>
                  <a:cubicBezTo>
                    <a:pt x="132" y="314"/>
                    <a:pt x="158" y="374"/>
                    <a:pt x="182" y="435"/>
                  </a:cubicBezTo>
                  <a:cubicBezTo>
                    <a:pt x="1161" y="2725"/>
                    <a:pt x="2405" y="4434"/>
                    <a:pt x="3886" y="5514"/>
                  </a:cubicBezTo>
                  <a:cubicBezTo>
                    <a:pt x="4549" y="5998"/>
                    <a:pt x="5288" y="6466"/>
                    <a:pt x="6207" y="6981"/>
                  </a:cubicBezTo>
                  <a:cubicBezTo>
                    <a:pt x="6224" y="7015"/>
                    <a:pt x="6237" y="7052"/>
                    <a:pt x="6251" y="7085"/>
                  </a:cubicBezTo>
                  <a:lnTo>
                    <a:pt x="6338" y="7052"/>
                  </a:lnTo>
                  <a:cubicBezTo>
                    <a:pt x="6981" y="7408"/>
                    <a:pt x="7643" y="7748"/>
                    <a:pt x="8286" y="8077"/>
                  </a:cubicBezTo>
                  <a:cubicBezTo>
                    <a:pt x="8736" y="8310"/>
                    <a:pt x="9204" y="8552"/>
                    <a:pt x="9658" y="8794"/>
                  </a:cubicBezTo>
                  <a:cubicBezTo>
                    <a:pt x="11270" y="9651"/>
                    <a:pt x="12686" y="10523"/>
                    <a:pt x="13981" y="11455"/>
                  </a:cubicBezTo>
                  <a:lnTo>
                    <a:pt x="14071" y="11331"/>
                  </a:lnTo>
                  <a:cubicBezTo>
                    <a:pt x="12770" y="10392"/>
                    <a:pt x="11351" y="9517"/>
                    <a:pt x="9729" y="8656"/>
                  </a:cubicBezTo>
                  <a:cubicBezTo>
                    <a:pt x="9275" y="8414"/>
                    <a:pt x="8808" y="8175"/>
                    <a:pt x="8356" y="7940"/>
                  </a:cubicBezTo>
                  <a:cubicBezTo>
                    <a:pt x="7687" y="7597"/>
                    <a:pt x="6997" y="7243"/>
                    <a:pt x="6331" y="6870"/>
                  </a:cubicBezTo>
                  <a:cubicBezTo>
                    <a:pt x="6297" y="6785"/>
                    <a:pt x="6264" y="6701"/>
                    <a:pt x="6227" y="6621"/>
                  </a:cubicBezTo>
                  <a:cubicBezTo>
                    <a:pt x="5070" y="3906"/>
                    <a:pt x="2870" y="1531"/>
                    <a:pt x="192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 flipH="1">
              <a:off x="-176375" y="4692089"/>
              <a:ext cx="627931" cy="1093138"/>
            </a:xfrm>
            <a:custGeom>
              <a:rect b="b" l="l" r="r" t="t"/>
              <a:pathLst>
                <a:path extrusionOk="0" h="15229" w="8748">
                  <a:moveTo>
                    <a:pt x="88" y="1"/>
                  </a:moveTo>
                  <a:lnTo>
                    <a:pt x="0" y="128"/>
                  </a:lnTo>
                  <a:cubicBezTo>
                    <a:pt x="14" y="138"/>
                    <a:pt x="28" y="148"/>
                    <a:pt x="44" y="162"/>
                  </a:cubicBezTo>
                  <a:lnTo>
                    <a:pt x="84" y="189"/>
                  </a:lnTo>
                  <a:cubicBezTo>
                    <a:pt x="112" y="209"/>
                    <a:pt x="135" y="229"/>
                    <a:pt x="162" y="249"/>
                  </a:cubicBezTo>
                  <a:cubicBezTo>
                    <a:pt x="1972" y="1568"/>
                    <a:pt x="3512" y="3014"/>
                    <a:pt x="4740" y="4545"/>
                  </a:cubicBezTo>
                  <a:cubicBezTo>
                    <a:pt x="5716" y="5759"/>
                    <a:pt x="6523" y="7071"/>
                    <a:pt x="7139" y="8444"/>
                  </a:cubicBezTo>
                  <a:lnTo>
                    <a:pt x="7176" y="8525"/>
                  </a:lnTo>
                  <a:cubicBezTo>
                    <a:pt x="8165" y="10762"/>
                    <a:pt x="8589" y="13015"/>
                    <a:pt x="8440" y="15219"/>
                  </a:cubicBezTo>
                  <a:lnTo>
                    <a:pt x="8595" y="15229"/>
                  </a:lnTo>
                  <a:cubicBezTo>
                    <a:pt x="8747" y="13002"/>
                    <a:pt x="8316" y="10725"/>
                    <a:pt x="7317" y="8461"/>
                  </a:cubicBezTo>
                  <a:lnTo>
                    <a:pt x="7280" y="8380"/>
                  </a:lnTo>
                  <a:cubicBezTo>
                    <a:pt x="6658" y="6997"/>
                    <a:pt x="5847" y="5675"/>
                    <a:pt x="4861" y="4448"/>
                  </a:cubicBezTo>
                  <a:cubicBezTo>
                    <a:pt x="3624" y="2907"/>
                    <a:pt x="2073" y="1454"/>
                    <a:pt x="256" y="125"/>
                  </a:cubicBezTo>
                  <a:cubicBezTo>
                    <a:pt x="230" y="105"/>
                    <a:pt x="202" y="85"/>
                    <a:pt x="176" y="64"/>
                  </a:cubicBezTo>
                  <a:lnTo>
                    <a:pt x="138" y="37"/>
                  </a:lnTo>
                  <a:cubicBezTo>
                    <a:pt x="122" y="24"/>
                    <a:pt x="105" y="14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 flipH="1">
              <a:off x="617072" y="3866051"/>
              <a:ext cx="379214" cy="723758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 flipH="1">
              <a:off x="423693" y="4611409"/>
              <a:ext cx="848081" cy="207301"/>
            </a:xfrm>
            <a:custGeom>
              <a:rect b="b" l="l" r="r" t="t"/>
              <a:pathLst>
                <a:path extrusionOk="0" h="2888" w="11815">
                  <a:moveTo>
                    <a:pt x="6084" y="156"/>
                  </a:moveTo>
                  <a:cubicBezTo>
                    <a:pt x="7901" y="156"/>
                    <a:pt x="9718" y="516"/>
                    <a:pt x="11390" y="1239"/>
                  </a:cubicBezTo>
                  <a:lnTo>
                    <a:pt x="11441" y="1259"/>
                  </a:lnTo>
                  <a:cubicBezTo>
                    <a:pt x="11471" y="1272"/>
                    <a:pt x="11502" y="1286"/>
                    <a:pt x="11532" y="1299"/>
                  </a:cubicBezTo>
                  <a:cubicBezTo>
                    <a:pt x="10069" y="2538"/>
                    <a:pt x="7852" y="2709"/>
                    <a:pt x="6304" y="2732"/>
                  </a:cubicBezTo>
                  <a:cubicBezTo>
                    <a:pt x="6214" y="2733"/>
                    <a:pt x="6125" y="2734"/>
                    <a:pt x="6037" y="2734"/>
                  </a:cubicBezTo>
                  <a:cubicBezTo>
                    <a:pt x="3684" y="2734"/>
                    <a:pt x="1763" y="2299"/>
                    <a:pt x="323" y="1440"/>
                  </a:cubicBezTo>
                  <a:cubicBezTo>
                    <a:pt x="2117" y="585"/>
                    <a:pt x="4101" y="156"/>
                    <a:pt x="6084" y="156"/>
                  </a:cubicBezTo>
                  <a:close/>
                  <a:moveTo>
                    <a:pt x="6084" y="0"/>
                  </a:moveTo>
                  <a:cubicBezTo>
                    <a:pt x="4061" y="0"/>
                    <a:pt x="2040" y="441"/>
                    <a:pt x="216" y="1319"/>
                  </a:cubicBezTo>
                  <a:cubicBezTo>
                    <a:pt x="182" y="1333"/>
                    <a:pt x="155" y="1347"/>
                    <a:pt x="125" y="1363"/>
                  </a:cubicBezTo>
                  <a:lnTo>
                    <a:pt x="0" y="1423"/>
                  </a:lnTo>
                  <a:lnTo>
                    <a:pt x="118" y="1498"/>
                  </a:lnTo>
                  <a:cubicBezTo>
                    <a:pt x="1598" y="2420"/>
                    <a:pt x="3583" y="2887"/>
                    <a:pt x="6032" y="2887"/>
                  </a:cubicBezTo>
                  <a:lnTo>
                    <a:pt x="6304" y="2887"/>
                  </a:lnTo>
                  <a:cubicBezTo>
                    <a:pt x="7895" y="2864"/>
                    <a:pt x="10187" y="2685"/>
                    <a:pt x="11687" y="1370"/>
                  </a:cubicBezTo>
                  <a:lnTo>
                    <a:pt x="11814" y="1255"/>
                  </a:lnTo>
                  <a:lnTo>
                    <a:pt x="11707" y="1209"/>
                  </a:lnTo>
                  <a:cubicBezTo>
                    <a:pt x="11653" y="1181"/>
                    <a:pt x="11599" y="1158"/>
                    <a:pt x="11545" y="1138"/>
                  </a:cubicBezTo>
                  <a:lnTo>
                    <a:pt x="11545" y="1108"/>
                  </a:lnTo>
                  <a:lnTo>
                    <a:pt x="11485" y="1108"/>
                  </a:lnTo>
                  <a:cubicBezTo>
                    <a:pt x="9783" y="369"/>
                    <a:pt x="7933" y="0"/>
                    <a:pt x="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 flipH="1">
              <a:off x="119215" y="4161352"/>
              <a:ext cx="309874" cy="750316"/>
            </a:xfrm>
            <a:custGeom>
              <a:rect b="b" l="l" r="r" t="t"/>
              <a:pathLst>
                <a:path extrusionOk="0" h="10453" w="4317">
                  <a:moveTo>
                    <a:pt x="341" y="310"/>
                  </a:moveTo>
                  <a:lnTo>
                    <a:pt x="341" y="310"/>
                  </a:lnTo>
                  <a:cubicBezTo>
                    <a:pt x="370" y="337"/>
                    <a:pt x="401" y="364"/>
                    <a:pt x="431" y="391"/>
                  </a:cubicBezTo>
                  <a:cubicBezTo>
                    <a:pt x="3031" y="2759"/>
                    <a:pt x="4111" y="6708"/>
                    <a:pt x="3098" y="10055"/>
                  </a:cubicBezTo>
                  <a:cubicBezTo>
                    <a:pt x="3075" y="10011"/>
                    <a:pt x="3052" y="9964"/>
                    <a:pt x="3028" y="9918"/>
                  </a:cubicBezTo>
                  <a:cubicBezTo>
                    <a:pt x="2207" y="8359"/>
                    <a:pt x="1558" y="6876"/>
                    <a:pt x="1040" y="5386"/>
                  </a:cubicBezTo>
                  <a:cubicBezTo>
                    <a:pt x="404" y="3560"/>
                    <a:pt x="169" y="1851"/>
                    <a:pt x="341" y="310"/>
                  </a:cubicBezTo>
                  <a:close/>
                  <a:moveTo>
                    <a:pt x="223" y="0"/>
                  </a:moveTo>
                  <a:lnTo>
                    <a:pt x="206" y="145"/>
                  </a:lnTo>
                  <a:cubicBezTo>
                    <a:pt x="1" y="1750"/>
                    <a:pt x="232" y="3529"/>
                    <a:pt x="895" y="5437"/>
                  </a:cubicBezTo>
                  <a:cubicBezTo>
                    <a:pt x="1417" y="6937"/>
                    <a:pt x="2069" y="8424"/>
                    <a:pt x="2890" y="9988"/>
                  </a:cubicBezTo>
                  <a:cubicBezTo>
                    <a:pt x="2940" y="10089"/>
                    <a:pt x="2994" y="10193"/>
                    <a:pt x="3048" y="10294"/>
                  </a:cubicBezTo>
                  <a:lnTo>
                    <a:pt x="3136" y="10452"/>
                  </a:lnTo>
                  <a:lnTo>
                    <a:pt x="3193" y="10281"/>
                  </a:lnTo>
                  <a:cubicBezTo>
                    <a:pt x="4317" y="6839"/>
                    <a:pt x="3223" y="2725"/>
                    <a:pt x="535" y="276"/>
                  </a:cubicBezTo>
                  <a:cubicBezTo>
                    <a:pt x="468" y="216"/>
                    <a:pt x="401" y="155"/>
                    <a:pt x="333" y="9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 flipH="1">
              <a:off x="-81198" y="4977700"/>
              <a:ext cx="711196" cy="329901"/>
            </a:xfrm>
            <a:custGeom>
              <a:rect b="b" l="l" r="r" t="t"/>
              <a:pathLst>
                <a:path extrusionOk="0" h="4596" w="9908">
                  <a:moveTo>
                    <a:pt x="842" y="155"/>
                  </a:moveTo>
                  <a:cubicBezTo>
                    <a:pt x="4189" y="155"/>
                    <a:pt x="7481" y="1736"/>
                    <a:pt x="9551" y="4374"/>
                  </a:cubicBezTo>
                  <a:cubicBezTo>
                    <a:pt x="9571" y="4398"/>
                    <a:pt x="9588" y="4418"/>
                    <a:pt x="9605" y="4438"/>
                  </a:cubicBezTo>
                  <a:cubicBezTo>
                    <a:pt x="9545" y="4439"/>
                    <a:pt x="9485" y="4440"/>
                    <a:pt x="9425" y="4440"/>
                  </a:cubicBezTo>
                  <a:cubicBezTo>
                    <a:pt x="7336" y="4440"/>
                    <a:pt x="4757" y="3765"/>
                    <a:pt x="2901" y="2715"/>
                  </a:cubicBezTo>
                  <a:cubicBezTo>
                    <a:pt x="1440" y="1888"/>
                    <a:pt x="536" y="1034"/>
                    <a:pt x="213" y="175"/>
                  </a:cubicBezTo>
                  <a:cubicBezTo>
                    <a:pt x="223" y="172"/>
                    <a:pt x="233" y="172"/>
                    <a:pt x="243" y="172"/>
                  </a:cubicBezTo>
                  <a:cubicBezTo>
                    <a:pt x="443" y="161"/>
                    <a:pt x="642" y="155"/>
                    <a:pt x="842" y="155"/>
                  </a:cubicBezTo>
                  <a:close/>
                  <a:moveTo>
                    <a:pt x="847" y="1"/>
                  </a:moveTo>
                  <a:cubicBezTo>
                    <a:pt x="643" y="1"/>
                    <a:pt x="440" y="6"/>
                    <a:pt x="236" y="18"/>
                  </a:cubicBezTo>
                  <a:cubicBezTo>
                    <a:pt x="193" y="21"/>
                    <a:pt x="145" y="24"/>
                    <a:pt x="102" y="28"/>
                  </a:cubicBezTo>
                  <a:lnTo>
                    <a:pt x="1" y="34"/>
                  </a:lnTo>
                  <a:lnTo>
                    <a:pt x="35" y="129"/>
                  </a:lnTo>
                  <a:cubicBezTo>
                    <a:pt x="337" y="1057"/>
                    <a:pt x="1275" y="1976"/>
                    <a:pt x="2826" y="2850"/>
                  </a:cubicBezTo>
                  <a:cubicBezTo>
                    <a:pt x="4703" y="3909"/>
                    <a:pt x="7313" y="4596"/>
                    <a:pt x="9430" y="4596"/>
                  </a:cubicBezTo>
                  <a:cubicBezTo>
                    <a:pt x="9530" y="4596"/>
                    <a:pt x="9635" y="4592"/>
                    <a:pt x="9732" y="4592"/>
                  </a:cubicBezTo>
                  <a:lnTo>
                    <a:pt x="9907" y="4592"/>
                  </a:lnTo>
                  <a:lnTo>
                    <a:pt x="9820" y="4468"/>
                  </a:lnTo>
                  <a:cubicBezTo>
                    <a:pt x="9800" y="4438"/>
                    <a:pt x="9780" y="4411"/>
                    <a:pt x="9760" y="4387"/>
                  </a:cubicBezTo>
                  <a:cubicBezTo>
                    <a:pt x="9732" y="4350"/>
                    <a:pt x="9702" y="4313"/>
                    <a:pt x="9672" y="4280"/>
                  </a:cubicBezTo>
                  <a:cubicBezTo>
                    <a:pt x="7574" y="1604"/>
                    <a:pt x="4237" y="1"/>
                    <a:pt x="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 flipH="1">
              <a:off x="632362" y="3894045"/>
              <a:ext cx="344113" cy="668918"/>
            </a:xfrm>
            <a:custGeom>
              <a:rect b="b" l="l" r="r" t="t"/>
              <a:pathLst>
                <a:path extrusionOk="0" h="9319" w="4794">
                  <a:moveTo>
                    <a:pt x="128" y="1"/>
                  </a:moveTo>
                  <a:lnTo>
                    <a:pt x="1" y="88"/>
                  </a:lnTo>
                  <a:cubicBezTo>
                    <a:pt x="1918" y="2960"/>
                    <a:pt x="3482" y="6066"/>
                    <a:pt x="4646" y="9318"/>
                  </a:cubicBezTo>
                  <a:lnTo>
                    <a:pt x="4794" y="9265"/>
                  </a:lnTo>
                  <a:cubicBezTo>
                    <a:pt x="3623" y="6002"/>
                    <a:pt x="2053" y="2884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 flipH="1">
              <a:off x="210233" y="4190064"/>
              <a:ext cx="195888" cy="699640"/>
            </a:xfrm>
            <a:custGeom>
              <a:rect b="b" l="l" r="r" t="t"/>
              <a:pathLst>
                <a:path extrusionOk="0" h="9747" w="2729">
                  <a:moveTo>
                    <a:pt x="138" y="1"/>
                  </a:moveTo>
                  <a:lnTo>
                    <a:pt x="0" y="68"/>
                  </a:lnTo>
                  <a:cubicBezTo>
                    <a:pt x="1463" y="3005"/>
                    <a:pt x="2348" y="6288"/>
                    <a:pt x="2560" y="9564"/>
                  </a:cubicBezTo>
                  <a:cubicBezTo>
                    <a:pt x="2567" y="9625"/>
                    <a:pt x="2570" y="9682"/>
                    <a:pt x="2573" y="9746"/>
                  </a:cubicBezTo>
                  <a:lnTo>
                    <a:pt x="2728" y="9736"/>
                  </a:lnTo>
                  <a:cubicBezTo>
                    <a:pt x="2725" y="9675"/>
                    <a:pt x="2721" y="9614"/>
                    <a:pt x="2715" y="9547"/>
                  </a:cubicBezTo>
                  <a:cubicBezTo>
                    <a:pt x="2503" y="6258"/>
                    <a:pt x="1611" y="2954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 flipH="1">
              <a:off x="-61171" y="4985667"/>
              <a:ext cx="677388" cy="308223"/>
            </a:xfrm>
            <a:custGeom>
              <a:rect b="b" l="l" r="r" t="t"/>
              <a:pathLst>
                <a:path extrusionOk="0" h="4294" w="9437">
                  <a:moveTo>
                    <a:pt x="102" y="1"/>
                  </a:moveTo>
                  <a:lnTo>
                    <a:pt x="1" y="122"/>
                  </a:lnTo>
                  <a:cubicBezTo>
                    <a:pt x="1010" y="946"/>
                    <a:pt x="2227" y="1488"/>
                    <a:pt x="3492" y="2013"/>
                  </a:cubicBezTo>
                  <a:cubicBezTo>
                    <a:pt x="5450" y="2826"/>
                    <a:pt x="7432" y="3593"/>
                    <a:pt x="9386" y="4293"/>
                  </a:cubicBezTo>
                  <a:lnTo>
                    <a:pt x="9436" y="4149"/>
                  </a:lnTo>
                  <a:cubicBezTo>
                    <a:pt x="7485" y="3449"/>
                    <a:pt x="5507" y="2682"/>
                    <a:pt x="3553" y="1871"/>
                  </a:cubicBezTo>
                  <a:cubicBezTo>
                    <a:pt x="2251" y="1330"/>
                    <a:pt x="1091" y="815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 flipH="1">
              <a:off x="447165" y="4685414"/>
              <a:ext cx="810396" cy="31655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 flipH="1">
              <a:off x="1013865" y="3903018"/>
              <a:ext cx="425943" cy="458531"/>
            </a:xfrm>
            <a:custGeom>
              <a:rect b="b" l="l" r="r" t="t"/>
              <a:pathLst>
                <a:path extrusionOk="0" h="6388" w="5934">
                  <a:moveTo>
                    <a:pt x="87" y="0"/>
                  </a:moveTo>
                  <a:lnTo>
                    <a:pt x="0" y="128"/>
                  </a:lnTo>
                  <a:cubicBezTo>
                    <a:pt x="807" y="690"/>
                    <a:pt x="1406" y="1369"/>
                    <a:pt x="2042" y="2093"/>
                  </a:cubicBezTo>
                  <a:cubicBezTo>
                    <a:pt x="2307" y="2395"/>
                    <a:pt x="2587" y="2711"/>
                    <a:pt x="2880" y="3014"/>
                  </a:cubicBezTo>
                  <a:cubicBezTo>
                    <a:pt x="3906" y="4077"/>
                    <a:pt x="4891" y="5214"/>
                    <a:pt x="5810" y="6388"/>
                  </a:cubicBezTo>
                  <a:lnTo>
                    <a:pt x="5934" y="6294"/>
                  </a:lnTo>
                  <a:cubicBezTo>
                    <a:pt x="5012" y="5113"/>
                    <a:pt x="4020" y="3973"/>
                    <a:pt x="2990" y="2907"/>
                  </a:cubicBezTo>
                  <a:cubicBezTo>
                    <a:pt x="2698" y="2604"/>
                    <a:pt x="2425" y="2291"/>
                    <a:pt x="2156" y="1988"/>
                  </a:cubicBezTo>
                  <a:cubicBezTo>
                    <a:pt x="1544" y="1292"/>
                    <a:pt x="912" y="572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6" name="Google Shape;1646;p35"/>
          <p:cNvGrpSpPr/>
          <p:nvPr/>
        </p:nvGrpSpPr>
        <p:grpSpPr>
          <a:xfrm flipH="1">
            <a:off x="7826275" y="3666851"/>
            <a:ext cx="1631902" cy="1919175"/>
            <a:chOff x="-176375" y="3866051"/>
            <a:chExt cx="1631902" cy="1919175"/>
          </a:xfrm>
        </p:grpSpPr>
        <p:sp>
          <p:nvSpPr>
            <p:cNvPr id="1647" name="Google Shape;1647;p35"/>
            <p:cNvSpPr/>
            <p:nvPr/>
          </p:nvSpPr>
          <p:spPr>
            <a:xfrm flipH="1">
              <a:off x="124528" y="4185254"/>
              <a:ext cx="276568" cy="712345"/>
            </a:xfrm>
            <a:custGeom>
              <a:rect b="b" l="l" r="r" t="t"/>
              <a:pathLst>
                <a:path extrusionOk="0" h="9924" w="3853">
                  <a:moveTo>
                    <a:pt x="95" y="1"/>
                  </a:moveTo>
                  <a:lnTo>
                    <a:pt x="1" y="102"/>
                  </a:lnTo>
                  <a:cubicBezTo>
                    <a:pt x="1477" y="3061"/>
                    <a:pt x="2356" y="6318"/>
                    <a:pt x="2567" y="9618"/>
                  </a:cubicBezTo>
                  <a:cubicBezTo>
                    <a:pt x="2621" y="9719"/>
                    <a:pt x="2675" y="9823"/>
                    <a:pt x="2729" y="9924"/>
                  </a:cubicBezTo>
                  <a:cubicBezTo>
                    <a:pt x="3852" y="6483"/>
                    <a:pt x="2766" y="2436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 flipH="1">
              <a:off x="-59950" y="4983227"/>
              <a:ext cx="672794" cy="305567"/>
            </a:xfrm>
            <a:custGeom>
              <a:rect b="b" l="l" r="r" t="t"/>
              <a:pathLst>
                <a:path extrusionOk="0" h="4257" w="9373">
                  <a:moveTo>
                    <a:pt x="594" y="1"/>
                  </a:moveTo>
                  <a:cubicBezTo>
                    <a:pt x="396" y="1"/>
                    <a:pt x="198" y="6"/>
                    <a:pt x="1" y="18"/>
                  </a:cubicBezTo>
                  <a:lnTo>
                    <a:pt x="4" y="95"/>
                  </a:lnTo>
                  <a:cubicBezTo>
                    <a:pt x="1027" y="933"/>
                    <a:pt x="2258" y="1468"/>
                    <a:pt x="3475" y="1976"/>
                  </a:cubicBezTo>
                  <a:cubicBezTo>
                    <a:pt x="5419" y="2783"/>
                    <a:pt x="7385" y="3543"/>
                    <a:pt x="9362" y="4256"/>
                  </a:cubicBezTo>
                  <a:lnTo>
                    <a:pt x="9372" y="4250"/>
                  </a:lnTo>
                  <a:cubicBezTo>
                    <a:pt x="7295" y="1603"/>
                    <a:pt x="395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 flipH="1">
              <a:off x="622672" y="3891605"/>
              <a:ext cx="349210" cy="686791"/>
            </a:xfrm>
            <a:custGeom>
              <a:rect b="b" l="l" r="r" t="t"/>
              <a:pathLst>
                <a:path extrusionOk="0" h="9568" w="4865">
                  <a:moveTo>
                    <a:pt x="54" y="1"/>
                  </a:moveTo>
                  <a:lnTo>
                    <a:pt x="0" y="78"/>
                  </a:lnTo>
                  <a:cubicBezTo>
                    <a:pt x="1921" y="2958"/>
                    <a:pt x="3489" y="6070"/>
                    <a:pt x="4656" y="9326"/>
                  </a:cubicBezTo>
                  <a:lnTo>
                    <a:pt x="4616" y="9372"/>
                  </a:lnTo>
                  <a:cubicBezTo>
                    <a:pt x="4697" y="9437"/>
                    <a:pt x="4777" y="9504"/>
                    <a:pt x="4858" y="9568"/>
                  </a:cubicBezTo>
                  <a:cubicBezTo>
                    <a:pt x="4865" y="5831"/>
                    <a:pt x="3095" y="215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5"/>
            <p:cNvSpPr/>
            <p:nvPr/>
          </p:nvSpPr>
          <p:spPr>
            <a:xfrm flipH="1">
              <a:off x="445155" y="4617151"/>
              <a:ext cx="809032" cy="94104"/>
            </a:xfrm>
            <a:custGeom>
              <a:rect b="b" l="l" r="r" t="t"/>
              <a:pathLst>
                <a:path extrusionOk="0" h="1311" w="11271">
                  <a:moveTo>
                    <a:pt x="5842" y="1"/>
                  </a:moveTo>
                  <a:cubicBezTo>
                    <a:pt x="3829" y="1"/>
                    <a:pt x="1816" y="438"/>
                    <a:pt x="1" y="1310"/>
                  </a:cubicBezTo>
                  <a:cubicBezTo>
                    <a:pt x="2151" y="1122"/>
                    <a:pt x="4312" y="1028"/>
                    <a:pt x="6472" y="1028"/>
                  </a:cubicBezTo>
                  <a:cubicBezTo>
                    <a:pt x="8063" y="1028"/>
                    <a:pt x="9654" y="1079"/>
                    <a:pt x="11240" y="1182"/>
                  </a:cubicBezTo>
                  <a:lnTo>
                    <a:pt x="11270" y="1142"/>
                  </a:lnTo>
                  <a:cubicBezTo>
                    <a:pt x="11257" y="1129"/>
                    <a:pt x="11240" y="1118"/>
                    <a:pt x="11223" y="1108"/>
                  </a:cubicBezTo>
                  <a:lnTo>
                    <a:pt x="11223" y="1105"/>
                  </a:lnTo>
                  <a:cubicBezTo>
                    <a:pt x="9532" y="368"/>
                    <a:pt x="7687" y="1"/>
                    <a:pt x="5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5"/>
            <p:cNvSpPr/>
            <p:nvPr/>
          </p:nvSpPr>
          <p:spPr>
            <a:xfrm flipH="1">
              <a:off x="1013578" y="3891174"/>
              <a:ext cx="430824" cy="467001"/>
            </a:xfrm>
            <a:custGeom>
              <a:rect b="b" l="l" r="r" t="t"/>
              <a:pathLst>
                <a:path extrusionOk="0" h="6506" w="6002">
                  <a:moveTo>
                    <a:pt x="0" y="0"/>
                  </a:moveTo>
                  <a:cubicBezTo>
                    <a:pt x="34" y="78"/>
                    <a:pt x="64" y="155"/>
                    <a:pt x="101" y="232"/>
                  </a:cubicBezTo>
                  <a:lnTo>
                    <a:pt x="108" y="229"/>
                  </a:lnTo>
                  <a:cubicBezTo>
                    <a:pt x="1275" y="1043"/>
                    <a:pt x="2032" y="2126"/>
                    <a:pt x="2997" y="3126"/>
                  </a:cubicBezTo>
                  <a:cubicBezTo>
                    <a:pt x="4034" y="4199"/>
                    <a:pt x="5015" y="5329"/>
                    <a:pt x="5937" y="6506"/>
                  </a:cubicBezTo>
                  <a:lnTo>
                    <a:pt x="6001" y="6479"/>
                  </a:lnTo>
                  <a:cubicBezTo>
                    <a:pt x="4841" y="3755"/>
                    <a:pt x="2601" y="13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 flipH="1">
              <a:off x="1005611" y="3907540"/>
              <a:ext cx="431541" cy="468293"/>
            </a:xfrm>
            <a:custGeom>
              <a:rect b="b" l="l" r="r" t="t"/>
              <a:pathLst>
                <a:path extrusionOk="0" h="6524" w="6012">
                  <a:moveTo>
                    <a:pt x="7" y="1"/>
                  </a:moveTo>
                  <a:lnTo>
                    <a:pt x="0" y="4"/>
                  </a:lnTo>
                  <a:cubicBezTo>
                    <a:pt x="814" y="1922"/>
                    <a:pt x="1992" y="3822"/>
                    <a:pt x="3674" y="5053"/>
                  </a:cubicBezTo>
                  <a:cubicBezTo>
                    <a:pt x="4424" y="5598"/>
                    <a:pt x="5208" y="6076"/>
                    <a:pt x="6012" y="6523"/>
                  </a:cubicBezTo>
                  <a:cubicBezTo>
                    <a:pt x="5978" y="6433"/>
                    <a:pt x="5941" y="6342"/>
                    <a:pt x="5900" y="6251"/>
                  </a:cubicBezTo>
                  <a:lnTo>
                    <a:pt x="5836" y="6278"/>
                  </a:lnTo>
                  <a:cubicBezTo>
                    <a:pt x="4914" y="5101"/>
                    <a:pt x="3933" y="3971"/>
                    <a:pt x="2896" y="2898"/>
                  </a:cubicBezTo>
                  <a:cubicBezTo>
                    <a:pt x="1931" y="1898"/>
                    <a:pt x="1174" y="815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 flipH="1">
              <a:off x="637602" y="3877895"/>
              <a:ext cx="350717" cy="686504"/>
            </a:xfrm>
            <a:custGeom>
              <a:rect b="b" l="l" r="r" t="t"/>
              <a:pathLst>
                <a:path extrusionOk="0" h="9564" w="4886">
                  <a:moveTo>
                    <a:pt x="1" y="1"/>
                  </a:moveTo>
                  <a:cubicBezTo>
                    <a:pt x="734" y="3569"/>
                    <a:pt x="2063" y="7239"/>
                    <a:pt x="4845" y="9563"/>
                  </a:cubicBezTo>
                  <a:lnTo>
                    <a:pt x="4885" y="9517"/>
                  </a:lnTo>
                  <a:cubicBezTo>
                    <a:pt x="3718" y="6261"/>
                    <a:pt x="2150" y="3149"/>
                    <a:pt x="229" y="269"/>
                  </a:cubicBezTo>
                  <a:lnTo>
                    <a:pt x="283" y="192"/>
                  </a:lnTo>
                  <a:cubicBezTo>
                    <a:pt x="189" y="128"/>
                    <a:pt x="94" y="6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 flipH="1">
              <a:off x="216765" y="4172478"/>
              <a:ext cx="208521" cy="703157"/>
            </a:xfrm>
            <a:custGeom>
              <a:rect b="b" l="l" r="r" t="t"/>
              <a:pathLst>
                <a:path extrusionOk="0" h="9796" w="2905">
                  <a:moveTo>
                    <a:pt x="230" y="0"/>
                  </a:moveTo>
                  <a:lnTo>
                    <a:pt x="230" y="0"/>
                  </a:lnTo>
                  <a:cubicBezTo>
                    <a:pt x="1" y="1763"/>
                    <a:pt x="331" y="3579"/>
                    <a:pt x="913" y="5258"/>
                  </a:cubicBezTo>
                  <a:cubicBezTo>
                    <a:pt x="1461" y="6826"/>
                    <a:pt x="2134" y="8326"/>
                    <a:pt x="2904" y="9796"/>
                  </a:cubicBezTo>
                  <a:cubicBezTo>
                    <a:pt x="2693" y="6496"/>
                    <a:pt x="1814" y="3239"/>
                    <a:pt x="338" y="280"/>
                  </a:cubicBezTo>
                  <a:lnTo>
                    <a:pt x="432" y="179"/>
                  </a:lnTo>
                  <a:cubicBezTo>
                    <a:pt x="364" y="118"/>
                    <a:pt x="297" y="58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 flipH="1">
              <a:off x="-68636" y="4984447"/>
              <a:ext cx="691170" cy="317698"/>
            </a:xfrm>
            <a:custGeom>
              <a:rect b="b" l="l" r="r" t="t"/>
              <a:pathLst>
                <a:path extrusionOk="0" h="4426" w="9629">
                  <a:moveTo>
                    <a:pt x="136" y="1"/>
                  </a:moveTo>
                  <a:cubicBezTo>
                    <a:pt x="92" y="5"/>
                    <a:pt x="44" y="8"/>
                    <a:pt x="1" y="11"/>
                  </a:cubicBezTo>
                  <a:cubicBezTo>
                    <a:pt x="381" y="1171"/>
                    <a:pt x="1699" y="2090"/>
                    <a:pt x="2759" y="2689"/>
                  </a:cubicBezTo>
                  <a:cubicBezTo>
                    <a:pt x="4590" y="3723"/>
                    <a:pt x="7177" y="4426"/>
                    <a:pt x="9325" y="4426"/>
                  </a:cubicBezTo>
                  <a:cubicBezTo>
                    <a:pt x="9427" y="4426"/>
                    <a:pt x="9528" y="4424"/>
                    <a:pt x="9628" y="4421"/>
                  </a:cubicBezTo>
                  <a:cubicBezTo>
                    <a:pt x="9615" y="4394"/>
                    <a:pt x="9605" y="4364"/>
                    <a:pt x="9591" y="4340"/>
                  </a:cubicBezTo>
                  <a:cubicBezTo>
                    <a:pt x="9565" y="4304"/>
                    <a:pt x="9538" y="4267"/>
                    <a:pt x="9507" y="4233"/>
                  </a:cubicBezTo>
                  <a:lnTo>
                    <a:pt x="9497" y="4239"/>
                  </a:lnTo>
                  <a:cubicBezTo>
                    <a:pt x="7520" y="3526"/>
                    <a:pt x="5554" y="2766"/>
                    <a:pt x="3610" y="1959"/>
                  </a:cubicBezTo>
                  <a:cubicBezTo>
                    <a:pt x="2393" y="1451"/>
                    <a:pt x="1162" y="916"/>
                    <a:pt x="139" y="78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 flipH="1">
              <a:off x="436470" y="4690941"/>
              <a:ext cx="823963" cy="122313"/>
            </a:xfrm>
            <a:custGeom>
              <a:rect b="b" l="l" r="r" t="t"/>
              <a:pathLst>
                <a:path extrusionOk="0" h="1704" w="11479">
                  <a:moveTo>
                    <a:pt x="6559" y="0"/>
                  </a:moveTo>
                  <a:cubicBezTo>
                    <a:pt x="4399" y="0"/>
                    <a:pt x="2238" y="94"/>
                    <a:pt x="88" y="282"/>
                  </a:cubicBezTo>
                  <a:cubicBezTo>
                    <a:pt x="58" y="295"/>
                    <a:pt x="30" y="309"/>
                    <a:pt x="1" y="323"/>
                  </a:cubicBezTo>
                  <a:cubicBezTo>
                    <a:pt x="1705" y="1388"/>
                    <a:pt x="3869" y="1703"/>
                    <a:pt x="5893" y="1703"/>
                  </a:cubicBezTo>
                  <a:cubicBezTo>
                    <a:pt x="5978" y="1703"/>
                    <a:pt x="6062" y="1703"/>
                    <a:pt x="6146" y="1702"/>
                  </a:cubicBezTo>
                  <a:cubicBezTo>
                    <a:pt x="7993" y="1675"/>
                    <a:pt x="10089" y="1419"/>
                    <a:pt x="11479" y="202"/>
                  </a:cubicBezTo>
                  <a:cubicBezTo>
                    <a:pt x="11438" y="171"/>
                    <a:pt x="11398" y="144"/>
                    <a:pt x="11357" y="114"/>
                  </a:cubicBezTo>
                  <a:lnTo>
                    <a:pt x="11327" y="154"/>
                  </a:lnTo>
                  <a:cubicBezTo>
                    <a:pt x="9741" y="51"/>
                    <a:pt x="8150" y="0"/>
                    <a:pt x="6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 flipH="1">
              <a:off x="445439" y="3878828"/>
              <a:ext cx="1010088" cy="822240"/>
            </a:xfrm>
            <a:custGeom>
              <a:rect b="b" l="l" r="r" t="t"/>
              <a:pathLst>
                <a:path extrusionOk="0" h="11455" w="14072">
                  <a:moveTo>
                    <a:pt x="313" y="344"/>
                  </a:moveTo>
                  <a:cubicBezTo>
                    <a:pt x="2874" y="1767"/>
                    <a:pt x="4969" y="4065"/>
                    <a:pt x="6086" y="6681"/>
                  </a:cubicBezTo>
                  <a:cubicBezTo>
                    <a:pt x="6096" y="6705"/>
                    <a:pt x="6106" y="6729"/>
                    <a:pt x="6116" y="6749"/>
                  </a:cubicBezTo>
                  <a:cubicBezTo>
                    <a:pt x="5279" y="6278"/>
                    <a:pt x="4596" y="5841"/>
                    <a:pt x="3976" y="5389"/>
                  </a:cubicBezTo>
                  <a:cubicBezTo>
                    <a:pt x="2520" y="4327"/>
                    <a:pt x="1292" y="2641"/>
                    <a:pt x="326" y="374"/>
                  </a:cubicBezTo>
                  <a:cubicBezTo>
                    <a:pt x="320" y="364"/>
                    <a:pt x="317" y="354"/>
                    <a:pt x="313" y="344"/>
                  </a:cubicBezTo>
                  <a:close/>
                  <a:moveTo>
                    <a:pt x="0" y="0"/>
                  </a:moveTo>
                  <a:lnTo>
                    <a:pt x="104" y="253"/>
                  </a:lnTo>
                  <a:cubicBezTo>
                    <a:pt x="132" y="314"/>
                    <a:pt x="158" y="374"/>
                    <a:pt x="182" y="435"/>
                  </a:cubicBezTo>
                  <a:cubicBezTo>
                    <a:pt x="1161" y="2725"/>
                    <a:pt x="2405" y="4434"/>
                    <a:pt x="3886" y="5514"/>
                  </a:cubicBezTo>
                  <a:cubicBezTo>
                    <a:pt x="4549" y="5998"/>
                    <a:pt x="5288" y="6466"/>
                    <a:pt x="6207" y="6981"/>
                  </a:cubicBezTo>
                  <a:cubicBezTo>
                    <a:pt x="6224" y="7015"/>
                    <a:pt x="6237" y="7052"/>
                    <a:pt x="6251" y="7085"/>
                  </a:cubicBezTo>
                  <a:lnTo>
                    <a:pt x="6338" y="7052"/>
                  </a:lnTo>
                  <a:cubicBezTo>
                    <a:pt x="6981" y="7408"/>
                    <a:pt x="7643" y="7748"/>
                    <a:pt x="8286" y="8077"/>
                  </a:cubicBezTo>
                  <a:cubicBezTo>
                    <a:pt x="8736" y="8310"/>
                    <a:pt x="9204" y="8552"/>
                    <a:pt x="9658" y="8794"/>
                  </a:cubicBezTo>
                  <a:cubicBezTo>
                    <a:pt x="11270" y="9651"/>
                    <a:pt x="12686" y="10523"/>
                    <a:pt x="13981" y="11455"/>
                  </a:cubicBezTo>
                  <a:lnTo>
                    <a:pt x="14071" y="11331"/>
                  </a:lnTo>
                  <a:cubicBezTo>
                    <a:pt x="12770" y="10392"/>
                    <a:pt x="11351" y="9517"/>
                    <a:pt x="9729" y="8656"/>
                  </a:cubicBezTo>
                  <a:cubicBezTo>
                    <a:pt x="9275" y="8414"/>
                    <a:pt x="8808" y="8175"/>
                    <a:pt x="8356" y="7940"/>
                  </a:cubicBezTo>
                  <a:cubicBezTo>
                    <a:pt x="7687" y="7597"/>
                    <a:pt x="6997" y="7243"/>
                    <a:pt x="6331" y="6870"/>
                  </a:cubicBezTo>
                  <a:cubicBezTo>
                    <a:pt x="6297" y="6785"/>
                    <a:pt x="6264" y="6701"/>
                    <a:pt x="6227" y="6621"/>
                  </a:cubicBezTo>
                  <a:cubicBezTo>
                    <a:pt x="5070" y="3906"/>
                    <a:pt x="2870" y="1531"/>
                    <a:pt x="192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 flipH="1">
              <a:off x="-176375" y="4692089"/>
              <a:ext cx="627931" cy="1093138"/>
            </a:xfrm>
            <a:custGeom>
              <a:rect b="b" l="l" r="r" t="t"/>
              <a:pathLst>
                <a:path extrusionOk="0" h="15229" w="8748">
                  <a:moveTo>
                    <a:pt x="88" y="1"/>
                  </a:moveTo>
                  <a:lnTo>
                    <a:pt x="0" y="128"/>
                  </a:lnTo>
                  <a:cubicBezTo>
                    <a:pt x="14" y="138"/>
                    <a:pt x="28" y="148"/>
                    <a:pt x="44" y="162"/>
                  </a:cubicBezTo>
                  <a:lnTo>
                    <a:pt x="84" y="189"/>
                  </a:lnTo>
                  <a:cubicBezTo>
                    <a:pt x="112" y="209"/>
                    <a:pt x="135" y="229"/>
                    <a:pt x="162" y="249"/>
                  </a:cubicBezTo>
                  <a:cubicBezTo>
                    <a:pt x="1972" y="1568"/>
                    <a:pt x="3512" y="3014"/>
                    <a:pt x="4740" y="4545"/>
                  </a:cubicBezTo>
                  <a:cubicBezTo>
                    <a:pt x="5716" y="5759"/>
                    <a:pt x="6523" y="7071"/>
                    <a:pt x="7139" y="8444"/>
                  </a:cubicBezTo>
                  <a:lnTo>
                    <a:pt x="7176" y="8525"/>
                  </a:lnTo>
                  <a:cubicBezTo>
                    <a:pt x="8165" y="10762"/>
                    <a:pt x="8589" y="13015"/>
                    <a:pt x="8440" y="15219"/>
                  </a:cubicBezTo>
                  <a:lnTo>
                    <a:pt x="8595" y="15229"/>
                  </a:lnTo>
                  <a:cubicBezTo>
                    <a:pt x="8747" y="13002"/>
                    <a:pt x="8316" y="10725"/>
                    <a:pt x="7317" y="8461"/>
                  </a:cubicBezTo>
                  <a:lnTo>
                    <a:pt x="7280" y="8380"/>
                  </a:lnTo>
                  <a:cubicBezTo>
                    <a:pt x="6658" y="6997"/>
                    <a:pt x="5847" y="5675"/>
                    <a:pt x="4861" y="4448"/>
                  </a:cubicBezTo>
                  <a:cubicBezTo>
                    <a:pt x="3624" y="2907"/>
                    <a:pt x="2073" y="1454"/>
                    <a:pt x="256" y="125"/>
                  </a:cubicBezTo>
                  <a:cubicBezTo>
                    <a:pt x="230" y="105"/>
                    <a:pt x="202" y="85"/>
                    <a:pt x="176" y="64"/>
                  </a:cubicBezTo>
                  <a:lnTo>
                    <a:pt x="138" y="37"/>
                  </a:lnTo>
                  <a:cubicBezTo>
                    <a:pt x="122" y="24"/>
                    <a:pt x="105" y="14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 flipH="1">
              <a:off x="617072" y="3866051"/>
              <a:ext cx="379214" cy="723758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 flipH="1">
              <a:off x="423693" y="4611409"/>
              <a:ext cx="848081" cy="207301"/>
            </a:xfrm>
            <a:custGeom>
              <a:rect b="b" l="l" r="r" t="t"/>
              <a:pathLst>
                <a:path extrusionOk="0" h="2888" w="11815">
                  <a:moveTo>
                    <a:pt x="6084" y="156"/>
                  </a:moveTo>
                  <a:cubicBezTo>
                    <a:pt x="7901" y="156"/>
                    <a:pt x="9718" y="516"/>
                    <a:pt x="11390" y="1239"/>
                  </a:cubicBezTo>
                  <a:lnTo>
                    <a:pt x="11441" y="1259"/>
                  </a:lnTo>
                  <a:cubicBezTo>
                    <a:pt x="11471" y="1272"/>
                    <a:pt x="11502" y="1286"/>
                    <a:pt x="11532" y="1299"/>
                  </a:cubicBezTo>
                  <a:cubicBezTo>
                    <a:pt x="10069" y="2538"/>
                    <a:pt x="7852" y="2709"/>
                    <a:pt x="6304" y="2732"/>
                  </a:cubicBezTo>
                  <a:cubicBezTo>
                    <a:pt x="6214" y="2733"/>
                    <a:pt x="6125" y="2734"/>
                    <a:pt x="6037" y="2734"/>
                  </a:cubicBezTo>
                  <a:cubicBezTo>
                    <a:pt x="3684" y="2734"/>
                    <a:pt x="1763" y="2299"/>
                    <a:pt x="323" y="1440"/>
                  </a:cubicBezTo>
                  <a:cubicBezTo>
                    <a:pt x="2117" y="585"/>
                    <a:pt x="4101" y="156"/>
                    <a:pt x="6084" y="156"/>
                  </a:cubicBezTo>
                  <a:close/>
                  <a:moveTo>
                    <a:pt x="6084" y="0"/>
                  </a:moveTo>
                  <a:cubicBezTo>
                    <a:pt x="4061" y="0"/>
                    <a:pt x="2040" y="441"/>
                    <a:pt x="216" y="1319"/>
                  </a:cubicBezTo>
                  <a:cubicBezTo>
                    <a:pt x="182" y="1333"/>
                    <a:pt x="155" y="1347"/>
                    <a:pt x="125" y="1363"/>
                  </a:cubicBezTo>
                  <a:lnTo>
                    <a:pt x="0" y="1423"/>
                  </a:lnTo>
                  <a:lnTo>
                    <a:pt x="118" y="1498"/>
                  </a:lnTo>
                  <a:cubicBezTo>
                    <a:pt x="1598" y="2420"/>
                    <a:pt x="3583" y="2887"/>
                    <a:pt x="6032" y="2887"/>
                  </a:cubicBezTo>
                  <a:lnTo>
                    <a:pt x="6304" y="2887"/>
                  </a:lnTo>
                  <a:cubicBezTo>
                    <a:pt x="7895" y="2864"/>
                    <a:pt x="10187" y="2685"/>
                    <a:pt x="11687" y="1370"/>
                  </a:cubicBezTo>
                  <a:lnTo>
                    <a:pt x="11814" y="1255"/>
                  </a:lnTo>
                  <a:lnTo>
                    <a:pt x="11707" y="1209"/>
                  </a:lnTo>
                  <a:cubicBezTo>
                    <a:pt x="11653" y="1181"/>
                    <a:pt x="11599" y="1158"/>
                    <a:pt x="11545" y="1138"/>
                  </a:cubicBezTo>
                  <a:lnTo>
                    <a:pt x="11545" y="1108"/>
                  </a:lnTo>
                  <a:lnTo>
                    <a:pt x="11485" y="1108"/>
                  </a:lnTo>
                  <a:cubicBezTo>
                    <a:pt x="9783" y="369"/>
                    <a:pt x="7933" y="0"/>
                    <a:pt x="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 flipH="1">
              <a:off x="119215" y="4161352"/>
              <a:ext cx="309874" cy="750316"/>
            </a:xfrm>
            <a:custGeom>
              <a:rect b="b" l="l" r="r" t="t"/>
              <a:pathLst>
                <a:path extrusionOk="0" h="10453" w="4317">
                  <a:moveTo>
                    <a:pt x="341" y="310"/>
                  </a:moveTo>
                  <a:lnTo>
                    <a:pt x="341" y="310"/>
                  </a:lnTo>
                  <a:cubicBezTo>
                    <a:pt x="370" y="337"/>
                    <a:pt x="401" y="364"/>
                    <a:pt x="431" y="391"/>
                  </a:cubicBezTo>
                  <a:cubicBezTo>
                    <a:pt x="3031" y="2759"/>
                    <a:pt x="4111" y="6708"/>
                    <a:pt x="3098" y="10055"/>
                  </a:cubicBezTo>
                  <a:cubicBezTo>
                    <a:pt x="3075" y="10011"/>
                    <a:pt x="3052" y="9964"/>
                    <a:pt x="3028" y="9918"/>
                  </a:cubicBezTo>
                  <a:cubicBezTo>
                    <a:pt x="2207" y="8359"/>
                    <a:pt x="1558" y="6876"/>
                    <a:pt x="1040" y="5386"/>
                  </a:cubicBezTo>
                  <a:cubicBezTo>
                    <a:pt x="404" y="3560"/>
                    <a:pt x="169" y="1851"/>
                    <a:pt x="341" y="310"/>
                  </a:cubicBezTo>
                  <a:close/>
                  <a:moveTo>
                    <a:pt x="223" y="0"/>
                  </a:moveTo>
                  <a:lnTo>
                    <a:pt x="206" y="145"/>
                  </a:lnTo>
                  <a:cubicBezTo>
                    <a:pt x="1" y="1750"/>
                    <a:pt x="232" y="3529"/>
                    <a:pt x="895" y="5437"/>
                  </a:cubicBezTo>
                  <a:cubicBezTo>
                    <a:pt x="1417" y="6937"/>
                    <a:pt x="2069" y="8424"/>
                    <a:pt x="2890" y="9988"/>
                  </a:cubicBezTo>
                  <a:cubicBezTo>
                    <a:pt x="2940" y="10089"/>
                    <a:pt x="2994" y="10193"/>
                    <a:pt x="3048" y="10294"/>
                  </a:cubicBezTo>
                  <a:lnTo>
                    <a:pt x="3136" y="10452"/>
                  </a:lnTo>
                  <a:lnTo>
                    <a:pt x="3193" y="10281"/>
                  </a:lnTo>
                  <a:cubicBezTo>
                    <a:pt x="4317" y="6839"/>
                    <a:pt x="3223" y="2725"/>
                    <a:pt x="535" y="276"/>
                  </a:cubicBezTo>
                  <a:cubicBezTo>
                    <a:pt x="468" y="216"/>
                    <a:pt x="401" y="155"/>
                    <a:pt x="333" y="9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 flipH="1">
              <a:off x="-81198" y="4977700"/>
              <a:ext cx="711196" cy="329901"/>
            </a:xfrm>
            <a:custGeom>
              <a:rect b="b" l="l" r="r" t="t"/>
              <a:pathLst>
                <a:path extrusionOk="0" h="4596" w="9908">
                  <a:moveTo>
                    <a:pt x="842" y="155"/>
                  </a:moveTo>
                  <a:cubicBezTo>
                    <a:pt x="4189" y="155"/>
                    <a:pt x="7481" y="1736"/>
                    <a:pt x="9551" y="4374"/>
                  </a:cubicBezTo>
                  <a:cubicBezTo>
                    <a:pt x="9571" y="4398"/>
                    <a:pt x="9588" y="4418"/>
                    <a:pt x="9605" y="4438"/>
                  </a:cubicBezTo>
                  <a:cubicBezTo>
                    <a:pt x="9545" y="4439"/>
                    <a:pt x="9485" y="4440"/>
                    <a:pt x="9425" y="4440"/>
                  </a:cubicBezTo>
                  <a:cubicBezTo>
                    <a:pt x="7336" y="4440"/>
                    <a:pt x="4757" y="3765"/>
                    <a:pt x="2901" y="2715"/>
                  </a:cubicBezTo>
                  <a:cubicBezTo>
                    <a:pt x="1440" y="1888"/>
                    <a:pt x="536" y="1034"/>
                    <a:pt x="213" y="175"/>
                  </a:cubicBezTo>
                  <a:cubicBezTo>
                    <a:pt x="223" y="172"/>
                    <a:pt x="233" y="172"/>
                    <a:pt x="243" y="172"/>
                  </a:cubicBezTo>
                  <a:cubicBezTo>
                    <a:pt x="443" y="161"/>
                    <a:pt x="642" y="155"/>
                    <a:pt x="842" y="155"/>
                  </a:cubicBezTo>
                  <a:close/>
                  <a:moveTo>
                    <a:pt x="847" y="1"/>
                  </a:moveTo>
                  <a:cubicBezTo>
                    <a:pt x="643" y="1"/>
                    <a:pt x="440" y="6"/>
                    <a:pt x="236" y="18"/>
                  </a:cubicBezTo>
                  <a:cubicBezTo>
                    <a:pt x="193" y="21"/>
                    <a:pt x="145" y="24"/>
                    <a:pt x="102" y="28"/>
                  </a:cubicBezTo>
                  <a:lnTo>
                    <a:pt x="1" y="34"/>
                  </a:lnTo>
                  <a:lnTo>
                    <a:pt x="35" y="129"/>
                  </a:lnTo>
                  <a:cubicBezTo>
                    <a:pt x="337" y="1057"/>
                    <a:pt x="1275" y="1976"/>
                    <a:pt x="2826" y="2850"/>
                  </a:cubicBezTo>
                  <a:cubicBezTo>
                    <a:pt x="4703" y="3909"/>
                    <a:pt x="7313" y="4596"/>
                    <a:pt x="9430" y="4596"/>
                  </a:cubicBezTo>
                  <a:cubicBezTo>
                    <a:pt x="9530" y="4596"/>
                    <a:pt x="9635" y="4592"/>
                    <a:pt x="9732" y="4592"/>
                  </a:cubicBezTo>
                  <a:lnTo>
                    <a:pt x="9907" y="4592"/>
                  </a:lnTo>
                  <a:lnTo>
                    <a:pt x="9820" y="4468"/>
                  </a:lnTo>
                  <a:cubicBezTo>
                    <a:pt x="9800" y="4438"/>
                    <a:pt x="9780" y="4411"/>
                    <a:pt x="9760" y="4387"/>
                  </a:cubicBezTo>
                  <a:cubicBezTo>
                    <a:pt x="9732" y="4350"/>
                    <a:pt x="9702" y="4313"/>
                    <a:pt x="9672" y="4280"/>
                  </a:cubicBezTo>
                  <a:cubicBezTo>
                    <a:pt x="7574" y="1604"/>
                    <a:pt x="4237" y="1"/>
                    <a:pt x="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 flipH="1">
              <a:off x="632362" y="3894045"/>
              <a:ext cx="344113" cy="668918"/>
            </a:xfrm>
            <a:custGeom>
              <a:rect b="b" l="l" r="r" t="t"/>
              <a:pathLst>
                <a:path extrusionOk="0" h="9319" w="4794">
                  <a:moveTo>
                    <a:pt x="128" y="1"/>
                  </a:moveTo>
                  <a:lnTo>
                    <a:pt x="1" y="88"/>
                  </a:lnTo>
                  <a:cubicBezTo>
                    <a:pt x="1918" y="2960"/>
                    <a:pt x="3482" y="6066"/>
                    <a:pt x="4646" y="9318"/>
                  </a:cubicBezTo>
                  <a:lnTo>
                    <a:pt x="4794" y="9265"/>
                  </a:lnTo>
                  <a:cubicBezTo>
                    <a:pt x="3623" y="6002"/>
                    <a:pt x="2053" y="2884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 flipH="1">
              <a:off x="210233" y="4190064"/>
              <a:ext cx="195888" cy="699640"/>
            </a:xfrm>
            <a:custGeom>
              <a:rect b="b" l="l" r="r" t="t"/>
              <a:pathLst>
                <a:path extrusionOk="0" h="9747" w="2729">
                  <a:moveTo>
                    <a:pt x="138" y="1"/>
                  </a:moveTo>
                  <a:lnTo>
                    <a:pt x="0" y="68"/>
                  </a:lnTo>
                  <a:cubicBezTo>
                    <a:pt x="1463" y="3005"/>
                    <a:pt x="2348" y="6288"/>
                    <a:pt x="2560" y="9564"/>
                  </a:cubicBezTo>
                  <a:cubicBezTo>
                    <a:pt x="2567" y="9625"/>
                    <a:pt x="2570" y="9682"/>
                    <a:pt x="2573" y="9746"/>
                  </a:cubicBezTo>
                  <a:lnTo>
                    <a:pt x="2728" y="9736"/>
                  </a:lnTo>
                  <a:cubicBezTo>
                    <a:pt x="2725" y="9675"/>
                    <a:pt x="2721" y="9614"/>
                    <a:pt x="2715" y="9547"/>
                  </a:cubicBezTo>
                  <a:cubicBezTo>
                    <a:pt x="2503" y="6258"/>
                    <a:pt x="1611" y="2954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 flipH="1">
              <a:off x="-61171" y="4985667"/>
              <a:ext cx="677388" cy="308223"/>
            </a:xfrm>
            <a:custGeom>
              <a:rect b="b" l="l" r="r" t="t"/>
              <a:pathLst>
                <a:path extrusionOk="0" h="4294" w="9437">
                  <a:moveTo>
                    <a:pt x="102" y="1"/>
                  </a:moveTo>
                  <a:lnTo>
                    <a:pt x="1" y="122"/>
                  </a:lnTo>
                  <a:cubicBezTo>
                    <a:pt x="1010" y="946"/>
                    <a:pt x="2227" y="1488"/>
                    <a:pt x="3492" y="2013"/>
                  </a:cubicBezTo>
                  <a:cubicBezTo>
                    <a:pt x="5450" y="2826"/>
                    <a:pt x="7432" y="3593"/>
                    <a:pt x="9386" y="4293"/>
                  </a:cubicBezTo>
                  <a:lnTo>
                    <a:pt x="9436" y="4149"/>
                  </a:lnTo>
                  <a:cubicBezTo>
                    <a:pt x="7485" y="3449"/>
                    <a:pt x="5507" y="2682"/>
                    <a:pt x="3553" y="1871"/>
                  </a:cubicBezTo>
                  <a:cubicBezTo>
                    <a:pt x="2251" y="1330"/>
                    <a:pt x="1091" y="815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 flipH="1">
              <a:off x="447165" y="4685414"/>
              <a:ext cx="810396" cy="31655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 flipH="1">
              <a:off x="1013865" y="3903018"/>
              <a:ext cx="425943" cy="458531"/>
            </a:xfrm>
            <a:custGeom>
              <a:rect b="b" l="l" r="r" t="t"/>
              <a:pathLst>
                <a:path extrusionOk="0" h="6388" w="5934">
                  <a:moveTo>
                    <a:pt x="87" y="0"/>
                  </a:moveTo>
                  <a:lnTo>
                    <a:pt x="0" y="128"/>
                  </a:lnTo>
                  <a:cubicBezTo>
                    <a:pt x="807" y="690"/>
                    <a:pt x="1406" y="1369"/>
                    <a:pt x="2042" y="2093"/>
                  </a:cubicBezTo>
                  <a:cubicBezTo>
                    <a:pt x="2307" y="2395"/>
                    <a:pt x="2587" y="2711"/>
                    <a:pt x="2880" y="3014"/>
                  </a:cubicBezTo>
                  <a:cubicBezTo>
                    <a:pt x="3906" y="4077"/>
                    <a:pt x="4891" y="5214"/>
                    <a:pt x="5810" y="6388"/>
                  </a:cubicBezTo>
                  <a:lnTo>
                    <a:pt x="5934" y="6294"/>
                  </a:lnTo>
                  <a:cubicBezTo>
                    <a:pt x="5012" y="5113"/>
                    <a:pt x="4020" y="3973"/>
                    <a:pt x="2990" y="2907"/>
                  </a:cubicBezTo>
                  <a:cubicBezTo>
                    <a:pt x="2698" y="2604"/>
                    <a:pt x="2425" y="2291"/>
                    <a:pt x="2156" y="1988"/>
                  </a:cubicBezTo>
                  <a:cubicBezTo>
                    <a:pt x="1544" y="1292"/>
                    <a:pt x="912" y="572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8" name="Google Shape;1668;p35"/>
          <p:cNvSpPr/>
          <p:nvPr/>
        </p:nvSpPr>
        <p:spPr>
          <a:xfrm>
            <a:off x="2379597" y="1324042"/>
            <a:ext cx="1346863" cy="2084793"/>
          </a:xfrm>
          <a:custGeom>
            <a:rect b="b" l="l" r="r" t="t"/>
            <a:pathLst>
              <a:path extrusionOk="0" h="34295" w="22156">
                <a:moveTo>
                  <a:pt x="12334" y="0"/>
                </a:moveTo>
                <a:cubicBezTo>
                  <a:pt x="11787" y="0"/>
                  <a:pt x="11240" y="223"/>
                  <a:pt x="10869" y="625"/>
                </a:cubicBezTo>
                <a:cubicBezTo>
                  <a:pt x="10726" y="779"/>
                  <a:pt x="10539" y="975"/>
                  <a:pt x="10350" y="975"/>
                </a:cubicBezTo>
                <a:cubicBezTo>
                  <a:pt x="10309" y="975"/>
                  <a:pt x="10268" y="966"/>
                  <a:pt x="10227" y="944"/>
                </a:cubicBezTo>
                <a:cubicBezTo>
                  <a:pt x="10132" y="894"/>
                  <a:pt x="10082" y="793"/>
                  <a:pt x="10005" y="715"/>
                </a:cubicBezTo>
                <a:cubicBezTo>
                  <a:pt x="9836" y="547"/>
                  <a:pt x="9578" y="524"/>
                  <a:pt x="9342" y="510"/>
                </a:cubicBezTo>
                <a:cubicBezTo>
                  <a:pt x="8830" y="479"/>
                  <a:pt x="8318" y="464"/>
                  <a:pt x="7805" y="464"/>
                </a:cubicBezTo>
                <a:cubicBezTo>
                  <a:pt x="7266" y="464"/>
                  <a:pt x="6726" y="481"/>
                  <a:pt x="6187" y="513"/>
                </a:cubicBezTo>
                <a:cubicBezTo>
                  <a:pt x="5985" y="527"/>
                  <a:pt x="5769" y="554"/>
                  <a:pt x="5577" y="621"/>
                </a:cubicBezTo>
                <a:cubicBezTo>
                  <a:pt x="5383" y="688"/>
                  <a:pt x="5218" y="800"/>
                  <a:pt x="5127" y="978"/>
                </a:cubicBezTo>
                <a:cubicBezTo>
                  <a:pt x="5006" y="1210"/>
                  <a:pt x="5046" y="1506"/>
                  <a:pt x="4888" y="1711"/>
                </a:cubicBezTo>
                <a:cubicBezTo>
                  <a:pt x="4754" y="1890"/>
                  <a:pt x="4518" y="1950"/>
                  <a:pt x="4319" y="2055"/>
                </a:cubicBezTo>
                <a:cubicBezTo>
                  <a:pt x="3159" y="2660"/>
                  <a:pt x="3610" y="4116"/>
                  <a:pt x="2869" y="5018"/>
                </a:cubicBezTo>
                <a:cubicBezTo>
                  <a:pt x="2419" y="5566"/>
                  <a:pt x="1820" y="5967"/>
                  <a:pt x="1306" y="6455"/>
                </a:cubicBezTo>
                <a:cubicBezTo>
                  <a:pt x="606" y="7117"/>
                  <a:pt x="0" y="8257"/>
                  <a:pt x="300" y="9220"/>
                </a:cubicBezTo>
                <a:cubicBezTo>
                  <a:pt x="501" y="9869"/>
                  <a:pt x="942" y="10296"/>
                  <a:pt x="1040" y="11029"/>
                </a:cubicBezTo>
                <a:cubicBezTo>
                  <a:pt x="1127" y="11692"/>
                  <a:pt x="1056" y="12375"/>
                  <a:pt x="1020" y="13041"/>
                </a:cubicBezTo>
                <a:cubicBezTo>
                  <a:pt x="955" y="14202"/>
                  <a:pt x="1060" y="15523"/>
                  <a:pt x="1961" y="16253"/>
                </a:cubicBezTo>
                <a:cubicBezTo>
                  <a:pt x="3088" y="17161"/>
                  <a:pt x="3374" y="18649"/>
                  <a:pt x="4767" y="19321"/>
                </a:cubicBezTo>
                <a:cubicBezTo>
                  <a:pt x="4908" y="19392"/>
                  <a:pt x="5062" y="19453"/>
                  <a:pt x="5218" y="19453"/>
                </a:cubicBezTo>
                <a:cubicBezTo>
                  <a:pt x="5226" y="19453"/>
                  <a:pt x="5234" y="19453"/>
                  <a:pt x="5241" y="19453"/>
                </a:cubicBezTo>
                <a:cubicBezTo>
                  <a:pt x="5726" y="19422"/>
                  <a:pt x="5988" y="18817"/>
                  <a:pt x="6456" y="18686"/>
                </a:cubicBezTo>
                <a:cubicBezTo>
                  <a:pt x="6522" y="18668"/>
                  <a:pt x="6588" y="18660"/>
                  <a:pt x="6655" y="18660"/>
                </a:cubicBezTo>
                <a:cubicBezTo>
                  <a:pt x="6967" y="18660"/>
                  <a:pt x="7278" y="18835"/>
                  <a:pt x="7592" y="18921"/>
                </a:cubicBezTo>
                <a:cubicBezTo>
                  <a:pt x="7764" y="18968"/>
                  <a:pt x="7937" y="18987"/>
                  <a:pt x="8110" y="18987"/>
                </a:cubicBezTo>
                <a:cubicBezTo>
                  <a:pt x="8929" y="18987"/>
                  <a:pt x="9760" y="18550"/>
                  <a:pt x="10607" y="18514"/>
                </a:cubicBezTo>
                <a:cubicBezTo>
                  <a:pt x="10636" y="18513"/>
                  <a:pt x="10665" y="18512"/>
                  <a:pt x="10695" y="18512"/>
                </a:cubicBezTo>
                <a:cubicBezTo>
                  <a:pt x="11917" y="18512"/>
                  <a:pt x="13078" y="19461"/>
                  <a:pt x="13301" y="20664"/>
                </a:cubicBezTo>
                <a:cubicBezTo>
                  <a:pt x="13570" y="22123"/>
                  <a:pt x="12612" y="23758"/>
                  <a:pt x="13345" y="25047"/>
                </a:cubicBezTo>
                <a:cubicBezTo>
                  <a:pt x="13664" y="25609"/>
                  <a:pt x="14260" y="26002"/>
                  <a:pt x="14468" y="26607"/>
                </a:cubicBezTo>
                <a:cubicBezTo>
                  <a:pt x="14801" y="27596"/>
                  <a:pt x="13974" y="28723"/>
                  <a:pt x="14361" y="29692"/>
                </a:cubicBezTo>
                <a:cubicBezTo>
                  <a:pt x="14492" y="30009"/>
                  <a:pt x="14740" y="30268"/>
                  <a:pt x="14858" y="30591"/>
                </a:cubicBezTo>
                <a:cubicBezTo>
                  <a:pt x="14973" y="30906"/>
                  <a:pt x="14956" y="31250"/>
                  <a:pt x="14936" y="31589"/>
                </a:cubicBezTo>
                <a:cubicBezTo>
                  <a:pt x="14916" y="31956"/>
                  <a:pt x="14886" y="32323"/>
                  <a:pt x="15020" y="32659"/>
                </a:cubicBezTo>
                <a:cubicBezTo>
                  <a:pt x="15131" y="32942"/>
                  <a:pt x="15346" y="33174"/>
                  <a:pt x="15495" y="33443"/>
                </a:cubicBezTo>
                <a:cubicBezTo>
                  <a:pt x="15639" y="33709"/>
                  <a:pt x="15706" y="33998"/>
                  <a:pt x="15743" y="34294"/>
                </a:cubicBezTo>
                <a:cubicBezTo>
                  <a:pt x="19730" y="29871"/>
                  <a:pt x="22155" y="24011"/>
                  <a:pt x="22155" y="17589"/>
                </a:cubicBezTo>
                <a:cubicBezTo>
                  <a:pt x="22155" y="12217"/>
                  <a:pt x="20456" y="7242"/>
                  <a:pt x="17570" y="3165"/>
                </a:cubicBezTo>
                <a:cubicBezTo>
                  <a:pt x="17386" y="3294"/>
                  <a:pt x="17204" y="3434"/>
                  <a:pt x="16993" y="3434"/>
                </a:cubicBezTo>
                <a:cubicBezTo>
                  <a:pt x="16974" y="3434"/>
                  <a:pt x="16954" y="3433"/>
                  <a:pt x="16934" y="3430"/>
                </a:cubicBezTo>
                <a:cubicBezTo>
                  <a:pt x="16510" y="3383"/>
                  <a:pt x="16396" y="2814"/>
                  <a:pt x="16066" y="2545"/>
                </a:cubicBezTo>
                <a:cubicBezTo>
                  <a:pt x="15864" y="2384"/>
                  <a:pt x="15595" y="2340"/>
                  <a:pt x="15353" y="2243"/>
                </a:cubicBezTo>
                <a:cubicBezTo>
                  <a:pt x="14351" y="1822"/>
                  <a:pt x="14091" y="544"/>
                  <a:pt x="13032" y="130"/>
                </a:cubicBezTo>
                <a:cubicBezTo>
                  <a:pt x="12809" y="42"/>
                  <a:pt x="12572" y="0"/>
                  <a:pt x="12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35"/>
          <p:cNvSpPr/>
          <p:nvPr/>
        </p:nvSpPr>
        <p:spPr>
          <a:xfrm>
            <a:off x="2661358" y="1085745"/>
            <a:ext cx="786379" cy="447050"/>
          </a:xfrm>
          <a:custGeom>
            <a:rect b="b" l="l" r="r" t="t"/>
            <a:pathLst>
              <a:path extrusionOk="0" h="7354" w="12936">
                <a:moveTo>
                  <a:pt x="5232" y="0"/>
                </a:moveTo>
                <a:cubicBezTo>
                  <a:pt x="5232" y="98"/>
                  <a:pt x="5221" y="192"/>
                  <a:pt x="5185" y="280"/>
                </a:cubicBezTo>
                <a:cubicBezTo>
                  <a:pt x="4959" y="834"/>
                  <a:pt x="3963" y="727"/>
                  <a:pt x="3775" y="1295"/>
                </a:cubicBezTo>
                <a:cubicBezTo>
                  <a:pt x="3637" y="1725"/>
                  <a:pt x="4098" y="2143"/>
                  <a:pt x="4064" y="2593"/>
                </a:cubicBezTo>
                <a:cubicBezTo>
                  <a:pt x="4028" y="3118"/>
                  <a:pt x="3714" y="3267"/>
                  <a:pt x="3286" y="3267"/>
                </a:cubicBezTo>
                <a:cubicBezTo>
                  <a:pt x="2718" y="3267"/>
                  <a:pt x="1949" y="3003"/>
                  <a:pt x="1366" y="3003"/>
                </a:cubicBezTo>
                <a:cubicBezTo>
                  <a:pt x="1079" y="3003"/>
                  <a:pt x="837" y="3067"/>
                  <a:pt x="687" y="3259"/>
                </a:cubicBezTo>
                <a:cubicBezTo>
                  <a:pt x="563" y="3421"/>
                  <a:pt x="535" y="3636"/>
                  <a:pt x="445" y="3818"/>
                </a:cubicBezTo>
                <a:cubicBezTo>
                  <a:pt x="354" y="4003"/>
                  <a:pt x="189" y="4151"/>
                  <a:pt x="1" y="4236"/>
                </a:cubicBezTo>
                <a:lnTo>
                  <a:pt x="942" y="4541"/>
                </a:lnTo>
                <a:cubicBezTo>
                  <a:pt x="1134" y="4474"/>
                  <a:pt x="1350" y="4447"/>
                  <a:pt x="1552" y="4433"/>
                </a:cubicBezTo>
                <a:cubicBezTo>
                  <a:pt x="2091" y="4401"/>
                  <a:pt x="2631" y="4384"/>
                  <a:pt x="3170" y="4384"/>
                </a:cubicBezTo>
                <a:cubicBezTo>
                  <a:pt x="3683" y="4384"/>
                  <a:pt x="4195" y="4399"/>
                  <a:pt x="4707" y="4430"/>
                </a:cubicBezTo>
                <a:cubicBezTo>
                  <a:pt x="4943" y="4444"/>
                  <a:pt x="5201" y="4467"/>
                  <a:pt x="5370" y="4635"/>
                </a:cubicBezTo>
                <a:cubicBezTo>
                  <a:pt x="5447" y="4713"/>
                  <a:pt x="5497" y="4814"/>
                  <a:pt x="5592" y="4864"/>
                </a:cubicBezTo>
                <a:cubicBezTo>
                  <a:pt x="5633" y="4886"/>
                  <a:pt x="5674" y="4895"/>
                  <a:pt x="5715" y="4895"/>
                </a:cubicBezTo>
                <a:cubicBezTo>
                  <a:pt x="5904" y="4895"/>
                  <a:pt x="6091" y="4699"/>
                  <a:pt x="6234" y="4545"/>
                </a:cubicBezTo>
                <a:cubicBezTo>
                  <a:pt x="6605" y="4143"/>
                  <a:pt x="7152" y="3920"/>
                  <a:pt x="7699" y="3920"/>
                </a:cubicBezTo>
                <a:cubicBezTo>
                  <a:pt x="7937" y="3920"/>
                  <a:pt x="8174" y="3962"/>
                  <a:pt x="8397" y="4050"/>
                </a:cubicBezTo>
                <a:cubicBezTo>
                  <a:pt x="9456" y="4464"/>
                  <a:pt x="9716" y="5742"/>
                  <a:pt x="10718" y="6163"/>
                </a:cubicBezTo>
                <a:cubicBezTo>
                  <a:pt x="10960" y="6260"/>
                  <a:pt x="11229" y="6304"/>
                  <a:pt x="11431" y="6465"/>
                </a:cubicBezTo>
                <a:cubicBezTo>
                  <a:pt x="11761" y="6734"/>
                  <a:pt x="11875" y="7303"/>
                  <a:pt x="12299" y="7350"/>
                </a:cubicBezTo>
                <a:cubicBezTo>
                  <a:pt x="12319" y="7353"/>
                  <a:pt x="12339" y="7354"/>
                  <a:pt x="12358" y="7354"/>
                </a:cubicBezTo>
                <a:cubicBezTo>
                  <a:pt x="12569" y="7354"/>
                  <a:pt x="12751" y="7214"/>
                  <a:pt x="12935" y="7085"/>
                </a:cubicBezTo>
                <a:cubicBezTo>
                  <a:pt x="10897" y="4211"/>
                  <a:pt x="8273" y="1793"/>
                  <a:pt x="5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5"/>
          <p:cNvSpPr/>
          <p:nvPr/>
        </p:nvSpPr>
        <p:spPr>
          <a:xfrm>
            <a:off x="896564" y="875472"/>
            <a:ext cx="2440111" cy="3035549"/>
          </a:xfrm>
          <a:custGeom>
            <a:rect b="b" l="l" r="r" t="t"/>
            <a:pathLst>
              <a:path extrusionOk="0" h="49935" w="40140">
                <a:moveTo>
                  <a:pt x="21584" y="1"/>
                </a:moveTo>
                <a:cubicBezTo>
                  <a:pt x="20434" y="1"/>
                  <a:pt x="19300" y="78"/>
                  <a:pt x="18190" y="233"/>
                </a:cubicBezTo>
                <a:cubicBezTo>
                  <a:pt x="18311" y="1070"/>
                  <a:pt x="18684" y="1932"/>
                  <a:pt x="18271" y="2652"/>
                </a:cubicBezTo>
                <a:cubicBezTo>
                  <a:pt x="17924" y="3257"/>
                  <a:pt x="17144" y="3486"/>
                  <a:pt x="16740" y="4054"/>
                </a:cubicBezTo>
                <a:cubicBezTo>
                  <a:pt x="16390" y="4552"/>
                  <a:pt x="16390" y="5208"/>
                  <a:pt x="16152" y="5763"/>
                </a:cubicBezTo>
                <a:cubicBezTo>
                  <a:pt x="15603" y="7011"/>
                  <a:pt x="14059" y="7395"/>
                  <a:pt x="12730" y="7690"/>
                </a:cubicBezTo>
                <a:cubicBezTo>
                  <a:pt x="11626" y="7933"/>
                  <a:pt x="10608" y="8417"/>
                  <a:pt x="9803" y="9221"/>
                </a:cubicBezTo>
                <a:cubicBezTo>
                  <a:pt x="9097" y="9918"/>
                  <a:pt x="8730" y="10836"/>
                  <a:pt x="7812" y="11331"/>
                </a:cubicBezTo>
                <a:cubicBezTo>
                  <a:pt x="7549" y="11479"/>
                  <a:pt x="7264" y="11590"/>
                  <a:pt x="7029" y="11781"/>
                </a:cubicBezTo>
                <a:cubicBezTo>
                  <a:pt x="5989" y="12656"/>
                  <a:pt x="6450" y="14462"/>
                  <a:pt x="6756" y="15549"/>
                </a:cubicBezTo>
                <a:cubicBezTo>
                  <a:pt x="6883" y="16000"/>
                  <a:pt x="7008" y="16467"/>
                  <a:pt x="6931" y="16925"/>
                </a:cubicBezTo>
                <a:cubicBezTo>
                  <a:pt x="6907" y="17069"/>
                  <a:pt x="6847" y="17231"/>
                  <a:pt x="6715" y="17288"/>
                </a:cubicBezTo>
                <a:cubicBezTo>
                  <a:pt x="6680" y="17303"/>
                  <a:pt x="6646" y="17310"/>
                  <a:pt x="6612" y="17310"/>
                </a:cubicBezTo>
                <a:cubicBezTo>
                  <a:pt x="6402" y="17310"/>
                  <a:pt x="6228" y="17045"/>
                  <a:pt x="6144" y="16824"/>
                </a:cubicBezTo>
                <a:cubicBezTo>
                  <a:pt x="5605" y="15397"/>
                  <a:pt x="5192" y="13699"/>
                  <a:pt x="3970" y="12683"/>
                </a:cubicBezTo>
                <a:cubicBezTo>
                  <a:pt x="3626" y="12396"/>
                  <a:pt x="3194" y="12157"/>
                  <a:pt x="2750" y="12157"/>
                </a:cubicBezTo>
                <a:cubicBezTo>
                  <a:pt x="2695" y="12157"/>
                  <a:pt x="2640" y="12160"/>
                  <a:pt x="2584" y="12168"/>
                </a:cubicBezTo>
                <a:cubicBezTo>
                  <a:pt x="2130" y="12236"/>
                  <a:pt x="1753" y="12562"/>
                  <a:pt x="1478" y="12928"/>
                </a:cubicBezTo>
                <a:cubicBezTo>
                  <a:pt x="1047" y="13500"/>
                  <a:pt x="788" y="14190"/>
                  <a:pt x="570" y="14876"/>
                </a:cubicBezTo>
                <a:cubicBezTo>
                  <a:pt x="250" y="15895"/>
                  <a:pt x="1" y="17029"/>
                  <a:pt x="429" y="18004"/>
                </a:cubicBezTo>
                <a:cubicBezTo>
                  <a:pt x="667" y="18560"/>
                  <a:pt x="1179" y="19044"/>
                  <a:pt x="1781" y="19058"/>
                </a:cubicBezTo>
                <a:cubicBezTo>
                  <a:pt x="1785" y="19058"/>
                  <a:pt x="1790" y="19058"/>
                  <a:pt x="1794" y="19058"/>
                </a:cubicBezTo>
                <a:cubicBezTo>
                  <a:pt x="2391" y="19058"/>
                  <a:pt x="2970" y="18428"/>
                  <a:pt x="2759" y="17870"/>
                </a:cubicBezTo>
                <a:cubicBezTo>
                  <a:pt x="2558" y="17345"/>
                  <a:pt x="1814" y="17043"/>
                  <a:pt x="1898" y="16495"/>
                </a:cubicBezTo>
                <a:cubicBezTo>
                  <a:pt x="1727" y="16323"/>
                  <a:pt x="2039" y="16198"/>
                  <a:pt x="2261" y="16104"/>
                </a:cubicBezTo>
                <a:cubicBezTo>
                  <a:pt x="2333" y="16074"/>
                  <a:pt x="2408" y="16061"/>
                  <a:pt x="2484" y="16061"/>
                </a:cubicBezTo>
                <a:cubicBezTo>
                  <a:pt x="2646" y="16061"/>
                  <a:pt x="2812" y="16120"/>
                  <a:pt x="2961" y="16198"/>
                </a:cubicBezTo>
                <a:cubicBezTo>
                  <a:pt x="3177" y="16313"/>
                  <a:pt x="3375" y="16457"/>
                  <a:pt x="3614" y="16521"/>
                </a:cubicBezTo>
                <a:cubicBezTo>
                  <a:pt x="3843" y="16585"/>
                  <a:pt x="4085" y="16558"/>
                  <a:pt x="4324" y="16588"/>
                </a:cubicBezTo>
                <a:cubicBezTo>
                  <a:pt x="4562" y="16616"/>
                  <a:pt x="4818" y="16717"/>
                  <a:pt x="4913" y="16939"/>
                </a:cubicBezTo>
                <a:cubicBezTo>
                  <a:pt x="5017" y="17177"/>
                  <a:pt x="4892" y="17450"/>
                  <a:pt x="4754" y="17675"/>
                </a:cubicBezTo>
                <a:cubicBezTo>
                  <a:pt x="4337" y="18344"/>
                  <a:pt x="3674" y="19122"/>
                  <a:pt x="4239" y="19929"/>
                </a:cubicBezTo>
                <a:cubicBezTo>
                  <a:pt x="4519" y="20325"/>
                  <a:pt x="4953" y="20598"/>
                  <a:pt x="5232" y="20999"/>
                </a:cubicBezTo>
                <a:cubicBezTo>
                  <a:pt x="5538" y="21435"/>
                  <a:pt x="5646" y="22008"/>
                  <a:pt x="6036" y="22371"/>
                </a:cubicBezTo>
                <a:cubicBezTo>
                  <a:pt x="6320" y="22634"/>
                  <a:pt x="6698" y="22736"/>
                  <a:pt x="7089" y="22736"/>
                </a:cubicBezTo>
                <a:cubicBezTo>
                  <a:pt x="7369" y="22736"/>
                  <a:pt x="7656" y="22684"/>
                  <a:pt x="7920" y="22600"/>
                </a:cubicBezTo>
                <a:cubicBezTo>
                  <a:pt x="8552" y="22395"/>
                  <a:pt x="9137" y="22045"/>
                  <a:pt x="9786" y="21917"/>
                </a:cubicBezTo>
                <a:cubicBezTo>
                  <a:pt x="9975" y="21880"/>
                  <a:pt x="10165" y="21862"/>
                  <a:pt x="10355" y="21862"/>
                </a:cubicBezTo>
                <a:cubicBezTo>
                  <a:pt x="11029" y="21862"/>
                  <a:pt x="11705" y="22079"/>
                  <a:pt x="12303" y="22401"/>
                </a:cubicBezTo>
                <a:cubicBezTo>
                  <a:pt x="13770" y="23199"/>
                  <a:pt x="14856" y="24039"/>
                  <a:pt x="16562" y="24322"/>
                </a:cubicBezTo>
                <a:cubicBezTo>
                  <a:pt x="17722" y="24517"/>
                  <a:pt x="18926" y="24628"/>
                  <a:pt x="19979" y="25156"/>
                </a:cubicBezTo>
                <a:cubicBezTo>
                  <a:pt x="21032" y="25684"/>
                  <a:pt x="21917" y="26761"/>
                  <a:pt x="21803" y="27931"/>
                </a:cubicBezTo>
                <a:cubicBezTo>
                  <a:pt x="21725" y="28698"/>
                  <a:pt x="21238" y="29388"/>
                  <a:pt x="21201" y="30162"/>
                </a:cubicBezTo>
                <a:cubicBezTo>
                  <a:pt x="21177" y="30679"/>
                  <a:pt x="21355" y="31181"/>
                  <a:pt x="21419" y="31696"/>
                </a:cubicBezTo>
                <a:cubicBezTo>
                  <a:pt x="21486" y="32210"/>
                  <a:pt x="21402" y="32803"/>
                  <a:pt x="20988" y="33112"/>
                </a:cubicBezTo>
                <a:cubicBezTo>
                  <a:pt x="20858" y="33210"/>
                  <a:pt x="20703" y="33267"/>
                  <a:pt x="20572" y="33364"/>
                </a:cubicBezTo>
                <a:cubicBezTo>
                  <a:pt x="19919" y="33852"/>
                  <a:pt x="20151" y="34854"/>
                  <a:pt x="20027" y="35662"/>
                </a:cubicBezTo>
                <a:cubicBezTo>
                  <a:pt x="19852" y="36772"/>
                  <a:pt x="18967" y="37562"/>
                  <a:pt x="18347" y="38444"/>
                </a:cubicBezTo>
                <a:cubicBezTo>
                  <a:pt x="17554" y="39577"/>
                  <a:pt x="17863" y="40681"/>
                  <a:pt x="17514" y="41946"/>
                </a:cubicBezTo>
                <a:cubicBezTo>
                  <a:pt x="17144" y="43284"/>
                  <a:pt x="15754" y="44126"/>
                  <a:pt x="15284" y="45430"/>
                </a:cubicBezTo>
                <a:cubicBezTo>
                  <a:pt x="14876" y="46557"/>
                  <a:pt x="15149" y="47997"/>
                  <a:pt x="14449" y="48899"/>
                </a:cubicBezTo>
                <a:cubicBezTo>
                  <a:pt x="16709" y="49575"/>
                  <a:pt x="19105" y="49935"/>
                  <a:pt x="21584" y="49935"/>
                </a:cubicBezTo>
                <a:cubicBezTo>
                  <a:pt x="27232" y="49935"/>
                  <a:pt x="32440" y="48057"/>
                  <a:pt x="36621" y="44902"/>
                </a:cubicBezTo>
                <a:cubicBezTo>
                  <a:pt x="37175" y="44482"/>
                  <a:pt x="37711" y="44041"/>
                  <a:pt x="38222" y="43581"/>
                </a:cubicBezTo>
                <a:cubicBezTo>
                  <a:pt x="38898" y="42979"/>
                  <a:pt x="39537" y="42342"/>
                  <a:pt x="40139" y="41673"/>
                </a:cubicBezTo>
                <a:cubicBezTo>
                  <a:pt x="40102" y="41377"/>
                  <a:pt x="40035" y="41088"/>
                  <a:pt x="39891" y="40822"/>
                </a:cubicBezTo>
                <a:cubicBezTo>
                  <a:pt x="39742" y="40553"/>
                  <a:pt x="39527" y="40321"/>
                  <a:pt x="39416" y="40038"/>
                </a:cubicBezTo>
                <a:cubicBezTo>
                  <a:pt x="39282" y="39702"/>
                  <a:pt x="39312" y="39335"/>
                  <a:pt x="39332" y="38968"/>
                </a:cubicBezTo>
                <a:cubicBezTo>
                  <a:pt x="39352" y="38629"/>
                  <a:pt x="39369" y="38285"/>
                  <a:pt x="39254" y="37970"/>
                </a:cubicBezTo>
                <a:cubicBezTo>
                  <a:pt x="39136" y="37647"/>
                  <a:pt x="38888" y="37388"/>
                  <a:pt x="38757" y="37071"/>
                </a:cubicBezTo>
                <a:cubicBezTo>
                  <a:pt x="38370" y="36102"/>
                  <a:pt x="39197" y="34975"/>
                  <a:pt x="38864" y="33986"/>
                </a:cubicBezTo>
                <a:cubicBezTo>
                  <a:pt x="38656" y="33381"/>
                  <a:pt x="38060" y="32988"/>
                  <a:pt x="37741" y="32426"/>
                </a:cubicBezTo>
                <a:cubicBezTo>
                  <a:pt x="37008" y="31137"/>
                  <a:pt x="37966" y="29502"/>
                  <a:pt x="37697" y="28043"/>
                </a:cubicBezTo>
                <a:cubicBezTo>
                  <a:pt x="37474" y="26840"/>
                  <a:pt x="36313" y="25891"/>
                  <a:pt x="35091" y="25891"/>
                </a:cubicBezTo>
                <a:cubicBezTo>
                  <a:pt x="35061" y="25891"/>
                  <a:pt x="35032" y="25892"/>
                  <a:pt x="35003" y="25893"/>
                </a:cubicBezTo>
                <a:cubicBezTo>
                  <a:pt x="34156" y="25929"/>
                  <a:pt x="33325" y="26366"/>
                  <a:pt x="32506" y="26366"/>
                </a:cubicBezTo>
                <a:cubicBezTo>
                  <a:pt x="32333" y="26366"/>
                  <a:pt x="32160" y="26347"/>
                  <a:pt x="31988" y="26300"/>
                </a:cubicBezTo>
                <a:cubicBezTo>
                  <a:pt x="31674" y="26214"/>
                  <a:pt x="31363" y="26039"/>
                  <a:pt x="31051" y="26039"/>
                </a:cubicBezTo>
                <a:cubicBezTo>
                  <a:pt x="30984" y="26039"/>
                  <a:pt x="30918" y="26047"/>
                  <a:pt x="30852" y="26065"/>
                </a:cubicBezTo>
                <a:cubicBezTo>
                  <a:pt x="30384" y="26196"/>
                  <a:pt x="30122" y="26801"/>
                  <a:pt x="29637" y="26832"/>
                </a:cubicBezTo>
                <a:cubicBezTo>
                  <a:pt x="29630" y="26832"/>
                  <a:pt x="29622" y="26832"/>
                  <a:pt x="29614" y="26832"/>
                </a:cubicBezTo>
                <a:cubicBezTo>
                  <a:pt x="29458" y="26832"/>
                  <a:pt x="29304" y="26771"/>
                  <a:pt x="29163" y="26700"/>
                </a:cubicBezTo>
                <a:cubicBezTo>
                  <a:pt x="27770" y="26028"/>
                  <a:pt x="27484" y="24540"/>
                  <a:pt x="26357" y="23632"/>
                </a:cubicBezTo>
                <a:cubicBezTo>
                  <a:pt x="25456" y="22902"/>
                  <a:pt x="25351" y="21581"/>
                  <a:pt x="25416" y="20420"/>
                </a:cubicBezTo>
                <a:cubicBezTo>
                  <a:pt x="25452" y="19754"/>
                  <a:pt x="25523" y="19071"/>
                  <a:pt x="25436" y="18408"/>
                </a:cubicBezTo>
                <a:cubicBezTo>
                  <a:pt x="25338" y="17675"/>
                  <a:pt x="24897" y="17248"/>
                  <a:pt x="24696" y="16599"/>
                </a:cubicBezTo>
                <a:cubicBezTo>
                  <a:pt x="24396" y="15636"/>
                  <a:pt x="25002" y="14496"/>
                  <a:pt x="25702" y="13834"/>
                </a:cubicBezTo>
                <a:cubicBezTo>
                  <a:pt x="26216" y="13346"/>
                  <a:pt x="26815" y="12945"/>
                  <a:pt x="27265" y="12397"/>
                </a:cubicBezTo>
                <a:cubicBezTo>
                  <a:pt x="28006" y="11495"/>
                  <a:pt x="27555" y="10039"/>
                  <a:pt x="28715" y="9434"/>
                </a:cubicBezTo>
                <a:cubicBezTo>
                  <a:pt x="28914" y="9329"/>
                  <a:pt x="29150" y="9269"/>
                  <a:pt x="29284" y="9090"/>
                </a:cubicBezTo>
                <a:cubicBezTo>
                  <a:pt x="29442" y="8885"/>
                  <a:pt x="29402" y="8589"/>
                  <a:pt x="29523" y="8357"/>
                </a:cubicBezTo>
                <a:cubicBezTo>
                  <a:pt x="29614" y="8179"/>
                  <a:pt x="29779" y="8067"/>
                  <a:pt x="29973" y="8000"/>
                </a:cubicBezTo>
                <a:lnTo>
                  <a:pt x="29032" y="7695"/>
                </a:lnTo>
                <a:cubicBezTo>
                  <a:pt x="28916" y="7740"/>
                  <a:pt x="28794" y="7768"/>
                  <a:pt x="28671" y="7768"/>
                </a:cubicBezTo>
                <a:cubicBezTo>
                  <a:pt x="28630" y="7768"/>
                  <a:pt x="28589" y="7765"/>
                  <a:pt x="28547" y="7758"/>
                </a:cubicBezTo>
                <a:cubicBezTo>
                  <a:pt x="28177" y="7701"/>
                  <a:pt x="27861" y="7388"/>
                  <a:pt x="27804" y="7018"/>
                </a:cubicBezTo>
                <a:cubicBezTo>
                  <a:pt x="27764" y="6759"/>
                  <a:pt x="27841" y="6493"/>
                  <a:pt x="27827" y="6231"/>
                </a:cubicBezTo>
                <a:cubicBezTo>
                  <a:pt x="27790" y="5535"/>
                  <a:pt x="27138" y="4858"/>
                  <a:pt x="27424" y="4223"/>
                </a:cubicBezTo>
                <a:cubicBezTo>
                  <a:pt x="27642" y="3748"/>
                  <a:pt x="28282" y="3597"/>
                  <a:pt x="28544" y="3146"/>
                </a:cubicBezTo>
                <a:cubicBezTo>
                  <a:pt x="28681" y="2907"/>
                  <a:pt x="28695" y="2621"/>
                  <a:pt x="28810" y="2369"/>
                </a:cubicBezTo>
                <a:cubicBezTo>
                  <a:pt x="29035" y="1851"/>
                  <a:pt x="29590" y="1612"/>
                  <a:pt x="30179" y="1522"/>
                </a:cubicBezTo>
                <a:cubicBezTo>
                  <a:pt x="27501" y="539"/>
                  <a:pt x="24604" y="1"/>
                  <a:pt x="21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5"/>
          <p:cNvSpPr/>
          <p:nvPr/>
        </p:nvSpPr>
        <p:spPr>
          <a:xfrm>
            <a:off x="2546222" y="967934"/>
            <a:ext cx="433190" cy="379816"/>
          </a:xfrm>
          <a:custGeom>
            <a:rect b="b" l="l" r="r" t="t"/>
            <a:pathLst>
              <a:path extrusionOk="0" h="6248" w="7126">
                <a:moveTo>
                  <a:pt x="3042" y="1"/>
                </a:moveTo>
                <a:cubicBezTo>
                  <a:pt x="2453" y="91"/>
                  <a:pt x="1898" y="330"/>
                  <a:pt x="1673" y="848"/>
                </a:cubicBezTo>
                <a:cubicBezTo>
                  <a:pt x="1558" y="1100"/>
                  <a:pt x="1544" y="1386"/>
                  <a:pt x="1407" y="1625"/>
                </a:cubicBezTo>
                <a:cubicBezTo>
                  <a:pt x="1145" y="2076"/>
                  <a:pt x="505" y="2227"/>
                  <a:pt x="287" y="2702"/>
                </a:cubicBezTo>
                <a:cubicBezTo>
                  <a:pt x="1" y="3337"/>
                  <a:pt x="653" y="4014"/>
                  <a:pt x="690" y="4710"/>
                </a:cubicBezTo>
                <a:cubicBezTo>
                  <a:pt x="704" y="4972"/>
                  <a:pt x="627" y="5238"/>
                  <a:pt x="667" y="5497"/>
                </a:cubicBezTo>
                <a:cubicBezTo>
                  <a:pt x="724" y="5867"/>
                  <a:pt x="1040" y="6180"/>
                  <a:pt x="1410" y="6237"/>
                </a:cubicBezTo>
                <a:cubicBezTo>
                  <a:pt x="1452" y="6244"/>
                  <a:pt x="1493" y="6247"/>
                  <a:pt x="1534" y="6247"/>
                </a:cubicBezTo>
                <a:cubicBezTo>
                  <a:pt x="1657" y="6247"/>
                  <a:pt x="1779" y="6219"/>
                  <a:pt x="1895" y="6174"/>
                </a:cubicBezTo>
                <a:cubicBezTo>
                  <a:pt x="2083" y="6089"/>
                  <a:pt x="2248" y="5941"/>
                  <a:pt x="2339" y="5756"/>
                </a:cubicBezTo>
                <a:cubicBezTo>
                  <a:pt x="2429" y="5574"/>
                  <a:pt x="2457" y="5359"/>
                  <a:pt x="2581" y="5197"/>
                </a:cubicBezTo>
                <a:cubicBezTo>
                  <a:pt x="2731" y="5005"/>
                  <a:pt x="2973" y="4941"/>
                  <a:pt x="3260" y="4941"/>
                </a:cubicBezTo>
                <a:cubicBezTo>
                  <a:pt x="3843" y="4941"/>
                  <a:pt x="4612" y="5205"/>
                  <a:pt x="5180" y="5205"/>
                </a:cubicBezTo>
                <a:cubicBezTo>
                  <a:pt x="5608" y="5205"/>
                  <a:pt x="5922" y="5056"/>
                  <a:pt x="5958" y="4531"/>
                </a:cubicBezTo>
                <a:cubicBezTo>
                  <a:pt x="5992" y="4081"/>
                  <a:pt x="5531" y="3663"/>
                  <a:pt x="5669" y="3233"/>
                </a:cubicBezTo>
                <a:cubicBezTo>
                  <a:pt x="5857" y="2665"/>
                  <a:pt x="6853" y="2772"/>
                  <a:pt x="7079" y="2218"/>
                </a:cubicBezTo>
                <a:cubicBezTo>
                  <a:pt x="7115" y="2130"/>
                  <a:pt x="7126" y="2036"/>
                  <a:pt x="7126" y="1938"/>
                </a:cubicBezTo>
                <a:cubicBezTo>
                  <a:pt x="5837" y="1174"/>
                  <a:pt x="4471" y="525"/>
                  <a:pt x="30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5"/>
          <p:cNvSpPr/>
          <p:nvPr/>
        </p:nvSpPr>
        <p:spPr>
          <a:xfrm>
            <a:off x="744224" y="889636"/>
            <a:ext cx="1484674" cy="2958406"/>
          </a:xfrm>
          <a:custGeom>
            <a:rect b="b" l="l" r="r" t="t"/>
            <a:pathLst>
              <a:path extrusionOk="0" h="48666" w="24423">
                <a:moveTo>
                  <a:pt x="20696" y="0"/>
                </a:moveTo>
                <a:cubicBezTo>
                  <a:pt x="16595" y="555"/>
                  <a:pt x="12811" y="2109"/>
                  <a:pt x="9595" y="4407"/>
                </a:cubicBezTo>
                <a:cubicBezTo>
                  <a:pt x="9030" y="4810"/>
                  <a:pt x="8478" y="5237"/>
                  <a:pt x="7953" y="5689"/>
                </a:cubicBezTo>
                <a:cubicBezTo>
                  <a:pt x="4159" y="8901"/>
                  <a:pt x="1343" y="13227"/>
                  <a:pt x="1" y="18162"/>
                </a:cubicBezTo>
                <a:cubicBezTo>
                  <a:pt x="311" y="18932"/>
                  <a:pt x="603" y="19736"/>
                  <a:pt x="1276" y="20177"/>
                </a:cubicBezTo>
                <a:cubicBezTo>
                  <a:pt x="1798" y="20515"/>
                  <a:pt x="2414" y="20555"/>
                  <a:pt x="3045" y="20555"/>
                </a:cubicBezTo>
                <a:cubicBezTo>
                  <a:pt x="3137" y="20555"/>
                  <a:pt x="3229" y="20554"/>
                  <a:pt x="3321" y="20553"/>
                </a:cubicBezTo>
                <a:cubicBezTo>
                  <a:pt x="3398" y="20553"/>
                  <a:pt x="3475" y="20552"/>
                  <a:pt x="3552" y="20552"/>
                </a:cubicBezTo>
                <a:cubicBezTo>
                  <a:pt x="3843" y="20552"/>
                  <a:pt x="4132" y="20560"/>
                  <a:pt x="4414" y="20597"/>
                </a:cubicBezTo>
                <a:cubicBezTo>
                  <a:pt x="5397" y="20732"/>
                  <a:pt x="6312" y="21297"/>
                  <a:pt x="6877" y="22111"/>
                </a:cubicBezTo>
                <a:cubicBezTo>
                  <a:pt x="7213" y="22599"/>
                  <a:pt x="7448" y="23188"/>
                  <a:pt x="7940" y="23517"/>
                </a:cubicBezTo>
                <a:cubicBezTo>
                  <a:pt x="8243" y="23722"/>
                  <a:pt x="8616" y="23806"/>
                  <a:pt x="8885" y="24048"/>
                </a:cubicBezTo>
                <a:cubicBezTo>
                  <a:pt x="9292" y="24419"/>
                  <a:pt x="9339" y="25037"/>
                  <a:pt x="9325" y="25590"/>
                </a:cubicBezTo>
                <a:cubicBezTo>
                  <a:pt x="9302" y="26834"/>
                  <a:pt x="9134" y="28075"/>
                  <a:pt x="8831" y="29283"/>
                </a:cubicBezTo>
                <a:cubicBezTo>
                  <a:pt x="8616" y="30137"/>
                  <a:pt x="8330" y="30985"/>
                  <a:pt x="8253" y="31859"/>
                </a:cubicBezTo>
                <a:cubicBezTo>
                  <a:pt x="8105" y="33501"/>
                  <a:pt x="8841" y="34682"/>
                  <a:pt x="10167" y="35540"/>
                </a:cubicBezTo>
                <a:cubicBezTo>
                  <a:pt x="10486" y="35748"/>
                  <a:pt x="10826" y="35974"/>
                  <a:pt x="10947" y="36330"/>
                </a:cubicBezTo>
                <a:cubicBezTo>
                  <a:pt x="11021" y="36549"/>
                  <a:pt x="10997" y="36791"/>
                  <a:pt x="11048" y="37020"/>
                </a:cubicBezTo>
                <a:cubicBezTo>
                  <a:pt x="11193" y="37696"/>
                  <a:pt x="11936" y="38161"/>
                  <a:pt x="11977" y="38857"/>
                </a:cubicBezTo>
                <a:cubicBezTo>
                  <a:pt x="12000" y="39176"/>
                  <a:pt x="11862" y="39479"/>
                  <a:pt x="11795" y="39795"/>
                </a:cubicBezTo>
                <a:cubicBezTo>
                  <a:pt x="11697" y="40246"/>
                  <a:pt x="11748" y="40717"/>
                  <a:pt x="11798" y="41178"/>
                </a:cubicBezTo>
                <a:cubicBezTo>
                  <a:pt x="11923" y="42301"/>
                  <a:pt x="12041" y="43102"/>
                  <a:pt x="12064" y="44232"/>
                </a:cubicBezTo>
                <a:cubicBezTo>
                  <a:pt x="12084" y="44858"/>
                  <a:pt x="12108" y="45487"/>
                  <a:pt x="12145" y="46113"/>
                </a:cubicBezTo>
                <a:cubicBezTo>
                  <a:pt x="12154" y="46324"/>
                  <a:pt x="12179" y="46553"/>
                  <a:pt x="12313" y="46714"/>
                </a:cubicBezTo>
                <a:lnTo>
                  <a:pt x="12296" y="46745"/>
                </a:lnTo>
                <a:cubicBezTo>
                  <a:pt x="13766" y="47535"/>
                  <a:pt x="15327" y="48181"/>
                  <a:pt x="16955" y="48666"/>
                </a:cubicBezTo>
                <a:cubicBezTo>
                  <a:pt x="17655" y="47764"/>
                  <a:pt x="17382" y="46324"/>
                  <a:pt x="17790" y="45197"/>
                </a:cubicBezTo>
                <a:cubicBezTo>
                  <a:pt x="18260" y="43893"/>
                  <a:pt x="19650" y="43051"/>
                  <a:pt x="20020" y="41713"/>
                </a:cubicBezTo>
                <a:cubicBezTo>
                  <a:pt x="20369" y="40448"/>
                  <a:pt x="20060" y="39344"/>
                  <a:pt x="20853" y="38211"/>
                </a:cubicBezTo>
                <a:cubicBezTo>
                  <a:pt x="21473" y="37329"/>
                  <a:pt x="22358" y="36539"/>
                  <a:pt x="22533" y="35429"/>
                </a:cubicBezTo>
                <a:cubicBezTo>
                  <a:pt x="22657" y="34621"/>
                  <a:pt x="22425" y="33619"/>
                  <a:pt x="23078" y="33131"/>
                </a:cubicBezTo>
                <a:cubicBezTo>
                  <a:pt x="23209" y="33034"/>
                  <a:pt x="23364" y="32977"/>
                  <a:pt x="23494" y="32879"/>
                </a:cubicBezTo>
                <a:cubicBezTo>
                  <a:pt x="23908" y="32570"/>
                  <a:pt x="23992" y="31977"/>
                  <a:pt x="23925" y="31463"/>
                </a:cubicBezTo>
                <a:cubicBezTo>
                  <a:pt x="23861" y="30948"/>
                  <a:pt x="23683" y="30446"/>
                  <a:pt x="23707" y="29929"/>
                </a:cubicBezTo>
                <a:cubicBezTo>
                  <a:pt x="23744" y="29155"/>
                  <a:pt x="24231" y="28465"/>
                  <a:pt x="24309" y="27698"/>
                </a:cubicBezTo>
                <a:cubicBezTo>
                  <a:pt x="24423" y="26528"/>
                  <a:pt x="23538" y="25451"/>
                  <a:pt x="22485" y="24923"/>
                </a:cubicBezTo>
                <a:cubicBezTo>
                  <a:pt x="21432" y="24395"/>
                  <a:pt x="20228" y="24284"/>
                  <a:pt x="19068" y="24089"/>
                </a:cubicBezTo>
                <a:cubicBezTo>
                  <a:pt x="17362" y="23806"/>
                  <a:pt x="16276" y="22966"/>
                  <a:pt x="14809" y="22168"/>
                </a:cubicBezTo>
                <a:cubicBezTo>
                  <a:pt x="14211" y="21846"/>
                  <a:pt x="13535" y="21629"/>
                  <a:pt x="12861" y="21629"/>
                </a:cubicBezTo>
                <a:cubicBezTo>
                  <a:pt x="12671" y="21629"/>
                  <a:pt x="12481" y="21647"/>
                  <a:pt x="12292" y="21684"/>
                </a:cubicBezTo>
                <a:cubicBezTo>
                  <a:pt x="11643" y="21812"/>
                  <a:pt x="11058" y="22162"/>
                  <a:pt x="10426" y="22367"/>
                </a:cubicBezTo>
                <a:cubicBezTo>
                  <a:pt x="10162" y="22451"/>
                  <a:pt x="9875" y="22503"/>
                  <a:pt x="9595" y="22503"/>
                </a:cubicBezTo>
                <a:cubicBezTo>
                  <a:pt x="9204" y="22503"/>
                  <a:pt x="8826" y="22401"/>
                  <a:pt x="8542" y="22138"/>
                </a:cubicBezTo>
                <a:cubicBezTo>
                  <a:pt x="8152" y="21775"/>
                  <a:pt x="8044" y="21202"/>
                  <a:pt x="7738" y="20766"/>
                </a:cubicBezTo>
                <a:cubicBezTo>
                  <a:pt x="7459" y="20365"/>
                  <a:pt x="7025" y="20092"/>
                  <a:pt x="6745" y="19696"/>
                </a:cubicBezTo>
                <a:cubicBezTo>
                  <a:pt x="6180" y="18889"/>
                  <a:pt x="6843" y="18111"/>
                  <a:pt x="7260" y="17442"/>
                </a:cubicBezTo>
                <a:cubicBezTo>
                  <a:pt x="7398" y="17217"/>
                  <a:pt x="7523" y="16944"/>
                  <a:pt x="7419" y="16706"/>
                </a:cubicBezTo>
                <a:cubicBezTo>
                  <a:pt x="7324" y="16484"/>
                  <a:pt x="7068" y="16383"/>
                  <a:pt x="6830" y="16355"/>
                </a:cubicBezTo>
                <a:cubicBezTo>
                  <a:pt x="6591" y="16325"/>
                  <a:pt x="6349" y="16352"/>
                  <a:pt x="6120" y="16288"/>
                </a:cubicBezTo>
                <a:cubicBezTo>
                  <a:pt x="5881" y="16224"/>
                  <a:pt x="5683" y="16080"/>
                  <a:pt x="5467" y="15965"/>
                </a:cubicBezTo>
                <a:cubicBezTo>
                  <a:pt x="5318" y="15887"/>
                  <a:pt x="5152" y="15828"/>
                  <a:pt x="4990" y="15828"/>
                </a:cubicBezTo>
                <a:cubicBezTo>
                  <a:pt x="4914" y="15828"/>
                  <a:pt x="4839" y="15841"/>
                  <a:pt x="4767" y="15871"/>
                </a:cubicBezTo>
                <a:cubicBezTo>
                  <a:pt x="4545" y="15965"/>
                  <a:pt x="4233" y="16090"/>
                  <a:pt x="4404" y="16262"/>
                </a:cubicBezTo>
                <a:cubicBezTo>
                  <a:pt x="4320" y="16810"/>
                  <a:pt x="5064" y="17112"/>
                  <a:pt x="5265" y="17637"/>
                </a:cubicBezTo>
                <a:cubicBezTo>
                  <a:pt x="5476" y="18195"/>
                  <a:pt x="4897" y="18825"/>
                  <a:pt x="4300" y="18825"/>
                </a:cubicBezTo>
                <a:cubicBezTo>
                  <a:pt x="4296" y="18825"/>
                  <a:pt x="4291" y="18825"/>
                  <a:pt x="4287" y="18825"/>
                </a:cubicBezTo>
                <a:cubicBezTo>
                  <a:pt x="3685" y="18811"/>
                  <a:pt x="3173" y="18327"/>
                  <a:pt x="2935" y="17771"/>
                </a:cubicBezTo>
                <a:cubicBezTo>
                  <a:pt x="2507" y="16796"/>
                  <a:pt x="2756" y="15662"/>
                  <a:pt x="3076" y="14643"/>
                </a:cubicBezTo>
                <a:cubicBezTo>
                  <a:pt x="3294" y="13957"/>
                  <a:pt x="3553" y="13267"/>
                  <a:pt x="3984" y="12695"/>
                </a:cubicBezTo>
                <a:cubicBezTo>
                  <a:pt x="4259" y="12329"/>
                  <a:pt x="4636" y="12003"/>
                  <a:pt x="5090" y="11935"/>
                </a:cubicBezTo>
                <a:cubicBezTo>
                  <a:pt x="5146" y="11927"/>
                  <a:pt x="5201" y="11924"/>
                  <a:pt x="5256" y="11924"/>
                </a:cubicBezTo>
                <a:cubicBezTo>
                  <a:pt x="5700" y="11924"/>
                  <a:pt x="6132" y="12163"/>
                  <a:pt x="6476" y="12450"/>
                </a:cubicBezTo>
                <a:cubicBezTo>
                  <a:pt x="7698" y="13466"/>
                  <a:pt x="8111" y="15164"/>
                  <a:pt x="8650" y="16591"/>
                </a:cubicBezTo>
                <a:cubicBezTo>
                  <a:pt x="8734" y="16812"/>
                  <a:pt x="8908" y="17077"/>
                  <a:pt x="9118" y="17077"/>
                </a:cubicBezTo>
                <a:cubicBezTo>
                  <a:pt x="9152" y="17077"/>
                  <a:pt x="9186" y="17070"/>
                  <a:pt x="9221" y="17055"/>
                </a:cubicBezTo>
                <a:cubicBezTo>
                  <a:pt x="9353" y="16998"/>
                  <a:pt x="9413" y="16836"/>
                  <a:pt x="9437" y="16692"/>
                </a:cubicBezTo>
                <a:cubicBezTo>
                  <a:pt x="9514" y="16234"/>
                  <a:pt x="9389" y="15767"/>
                  <a:pt x="9262" y="15316"/>
                </a:cubicBezTo>
                <a:cubicBezTo>
                  <a:pt x="8956" y="14229"/>
                  <a:pt x="8495" y="12423"/>
                  <a:pt x="9535" y="11548"/>
                </a:cubicBezTo>
                <a:cubicBezTo>
                  <a:pt x="9770" y="11357"/>
                  <a:pt x="10055" y="11246"/>
                  <a:pt x="10318" y="11098"/>
                </a:cubicBezTo>
                <a:cubicBezTo>
                  <a:pt x="11236" y="10603"/>
                  <a:pt x="11603" y="9685"/>
                  <a:pt x="12309" y="8988"/>
                </a:cubicBezTo>
                <a:cubicBezTo>
                  <a:pt x="13114" y="8184"/>
                  <a:pt x="14132" y="7700"/>
                  <a:pt x="15236" y="7457"/>
                </a:cubicBezTo>
                <a:cubicBezTo>
                  <a:pt x="16565" y="7162"/>
                  <a:pt x="18109" y="6778"/>
                  <a:pt x="18658" y="5530"/>
                </a:cubicBezTo>
                <a:cubicBezTo>
                  <a:pt x="18896" y="4975"/>
                  <a:pt x="18896" y="4319"/>
                  <a:pt x="19246" y="3821"/>
                </a:cubicBezTo>
                <a:cubicBezTo>
                  <a:pt x="19650" y="3253"/>
                  <a:pt x="20430" y="3024"/>
                  <a:pt x="20777" y="2419"/>
                </a:cubicBezTo>
                <a:cubicBezTo>
                  <a:pt x="21190" y="1699"/>
                  <a:pt x="20817" y="837"/>
                  <a:pt x="206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5"/>
          <p:cNvSpPr/>
          <p:nvPr/>
        </p:nvSpPr>
        <p:spPr>
          <a:xfrm>
            <a:off x="690911" y="1993644"/>
            <a:ext cx="801820" cy="1737682"/>
          </a:xfrm>
          <a:custGeom>
            <a:rect b="b" l="l" r="r" t="t"/>
            <a:pathLst>
              <a:path extrusionOk="0" h="28585" w="13190">
                <a:moveTo>
                  <a:pt x="878" y="1"/>
                </a:moveTo>
                <a:cubicBezTo>
                  <a:pt x="306" y="2093"/>
                  <a:pt x="0" y="4300"/>
                  <a:pt x="0" y="6574"/>
                </a:cubicBezTo>
                <a:cubicBezTo>
                  <a:pt x="0" y="16097"/>
                  <a:pt x="5335" y="24375"/>
                  <a:pt x="13173" y="28584"/>
                </a:cubicBezTo>
                <a:lnTo>
                  <a:pt x="13190" y="28553"/>
                </a:lnTo>
                <a:cubicBezTo>
                  <a:pt x="13056" y="28392"/>
                  <a:pt x="13031" y="28163"/>
                  <a:pt x="13022" y="27952"/>
                </a:cubicBezTo>
                <a:cubicBezTo>
                  <a:pt x="12985" y="27326"/>
                  <a:pt x="12961" y="26697"/>
                  <a:pt x="12941" y="26071"/>
                </a:cubicBezTo>
                <a:cubicBezTo>
                  <a:pt x="12918" y="24941"/>
                  <a:pt x="12800" y="24140"/>
                  <a:pt x="12675" y="23017"/>
                </a:cubicBezTo>
                <a:cubicBezTo>
                  <a:pt x="12625" y="22556"/>
                  <a:pt x="12574" y="22085"/>
                  <a:pt x="12672" y="21634"/>
                </a:cubicBezTo>
                <a:cubicBezTo>
                  <a:pt x="12739" y="21318"/>
                  <a:pt x="12877" y="21015"/>
                  <a:pt x="12854" y="20696"/>
                </a:cubicBezTo>
                <a:cubicBezTo>
                  <a:pt x="12813" y="20000"/>
                  <a:pt x="12070" y="19535"/>
                  <a:pt x="11925" y="18859"/>
                </a:cubicBezTo>
                <a:cubicBezTo>
                  <a:pt x="11874" y="18630"/>
                  <a:pt x="11898" y="18388"/>
                  <a:pt x="11824" y="18169"/>
                </a:cubicBezTo>
                <a:cubicBezTo>
                  <a:pt x="11703" y="17813"/>
                  <a:pt x="11363" y="17587"/>
                  <a:pt x="11044" y="17379"/>
                </a:cubicBezTo>
                <a:cubicBezTo>
                  <a:pt x="9718" y="16521"/>
                  <a:pt x="8982" y="15340"/>
                  <a:pt x="9130" y="13698"/>
                </a:cubicBezTo>
                <a:cubicBezTo>
                  <a:pt x="9207" y="12824"/>
                  <a:pt x="9493" y="11976"/>
                  <a:pt x="9708" y="11122"/>
                </a:cubicBezTo>
                <a:cubicBezTo>
                  <a:pt x="10011" y="9914"/>
                  <a:pt x="10179" y="8673"/>
                  <a:pt x="10202" y="7429"/>
                </a:cubicBezTo>
                <a:cubicBezTo>
                  <a:pt x="10216" y="6876"/>
                  <a:pt x="10169" y="6258"/>
                  <a:pt x="9762" y="5887"/>
                </a:cubicBezTo>
                <a:cubicBezTo>
                  <a:pt x="9493" y="5645"/>
                  <a:pt x="9120" y="5561"/>
                  <a:pt x="8817" y="5356"/>
                </a:cubicBezTo>
                <a:cubicBezTo>
                  <a:pt x="8325" y="5027"/>
                  <a:pt x="8090" y="4438"/>
                  <a:pt x="7754" y="3950"/>
                </a:cubicBezTo>
                <a:cubicBezTo>
                  <a:pt x="7189" y="3136"/>
                  <a:pt x="6274" y="2571"/>
                  <a:pt x="5291" y="2436"/>
                </a:cubicBezTo>
                <a:cubicBezTo>
                  <a:pt x="5009" y="2399"/>
                  <a:pt x="4720" y="2391"/>
                  <a:pt x="4429" y="2391"/>
                </a:cubicBezTo>
                <a:cubicBezTo>
                  <a:pt x="4352" y="2391"/>
                  <a:pt x="4275" y="2392"/>
                  <a:pt x="4198" y="2392"/>
                </a:cubicBezTo>
                <a:cubicBezTo>
                  <a:pt x="4106" y="2393"/>
                  <a:pt x="4014" y="2394"/>
                  <a:pt x="3922" y="2394"/>
                </a:cubicBezTo>
                <a:cubicBezTo>
                  <a:pt x="3291" y="2394"/>
                  <a:pt x="2675" y="2354"/>
                  <a:pt x="2153" y="2016"/>
                </a:cubicBezTo>
                <a:cubicBezTo>
                  <a:pt x="1480" y="1575"/>
                  <a:pt x="1188" y="771"/>
                  <a:pt x="8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5"/>
          <p:cNvSpPr/>
          <p:nvPr/>
        </p:nvSpPr>
        <p:spPr>
          <a:xfrm>
            <a:off x="685805" y="870184"/>
            <a:ext cx="3045944" cy="3046005"/>
          </a:xfrm>
          <a:custGeom>
            <a:rect b="b" l="l" r="r" t="t"/>
            <a:pathLst>
              <a:path extrusionOk="0" h="50107" w="50106">
                <a:moveTo>
                  <a:pt x="25051" y="176"/>
                </a:moveTo>
                <a:cubicBezTo>
                  <a:pt x="27995" y="176"/>
                  <a:pt x="30874" y="683"/>
                  <a:pt x="33615" y="1689"/>
                </a:cubicBezTo>
                <a:cubicBezTo>
                  <a:pt x="35031" y="2207"/>
                  <a:pt x="36401" y="2857"/>
                  <a:pt x="37686" y="3624"/>
                </a:cubicBezTo>
                <a:cubicBezTo>
                  <a:pt x="40730" y="5416"/>
                  <a:pt x="43314" y="7791"/>
                  <a:pt x="45362" y="10681"/>
                </a:cubicBezTo>
                <a:cubicBezTo>
                  <a:pt x="48353" y="14902"/>
                  <a:pt x="49934" y="19871"/>
                  <a:pt x="49934" y="25055"/>
                </a:cubicBezTo>
                <a:cubicBezTo>
                  <a:pt x="49934" y="31218"/>
                  <a:pt x="47663" y="37132"/>
                  <a:pt x="43542" y="41703"/>
                </a:cubicBezTo>
                <a:cubicBezTo>
                  <a:pt x="42951" y="42362"/>
                  <a:pt x="42308" y="43002"/>
                  <a:pt x="41631" y="43603"/>
                </a:cubicBezTo>
                <a:cubicBezTo>
                  <a:pt x="41124" y="44061"/>
                  <a:pt x="40585" y="44505"/>
                  <a:pt x="40034" y="44919"/>
                </a:cubicBezTo>
                <a:cubicBezTo>
                  <a:pt x="35688" y="48202"/>
                  <a:pt x="30507" y="49934"/>
                  <a:pt x="25051" y="49934"/>
                </a:cubicBezTo>
                <a:cubicBezTo>
                  <a:pt x="22626" y="49934"/>
                  <a:pt x="20234" y="49588"/>
                  <a:pt x="17939" y="48905"/>
                </a:cubicBezTo>
                <a:cubicBezTo>
                  <a:pt x="16335" y="48427"/>
                  <a:pt x="14774" y="47781"/>
                  <a:pt x="13297" y="46988"/>
                </a:cubicBezTo>
                <a:cubicBezTo>
                  <a:pt x="5200" y="42642"/>
                  <a:pt x="171" y="34238"/>
                  <a:pt x="171" y="25055"/>
                </a:cubicBezTo>
                <a:cubicBezTo>
                  <a:pt x="171" y="22828"/>
                  <a:pt x="464" y="20621"/>
                  <a:pt x="1046" y="18502"/>
                </a:cubicBezTo>
                <a:cubicBezTo>
                  <a:pt x="2368" y="13641"/>
                  <a:pt x="5107" y="9345"/>
                  <a:pt x="8968" y="6072"/>
                </a:cubicBezTo>
                <a:cubicBezTo>
                  <a:pt x="9476" y="5638"/>
                  <a:pt x="10027" y="5208"/>
                  <a:pt x="10606" y="4794"/>
                </a:cubicBezTo>
                <a:cubicBezTo>
                  <a:pt x="13876" y="2460"/>
                  <a:pt x="17701" y="943"/>
                  <a:pt x="21670" y="404"/>
                </a:cubicBezTo>
                <a:cubicBezTo>
                  <a:pt x="22770" y="253"/>
                  <a:pt x="23907" y="176"/>
                  <a:pt x="25051" y="176"/>
                </a:cubicBezTo>
                <a:close/>
                <a:moveTo>
                  <a:pt x="25051" y="0"/>
                </a:moveTo>
                <a:cubicBezTo>
                  <a:pt x="23901" y="0"/>
                  <a:pt x="22753" y="81"/>
                  <a:pt x="21647" y="233"/>
                </a:cubicBezTo>
                <a:cubicBezTo>
                  <a:pt x="17650" y="774"/>
                  <a:pt x="13798" y="2305"/>
                  <a:pt x="10505" y="4656"/>
                </a:cubicBezTo>
                <a:cubicBezTo>
                  <a:pt x="9923" y="5070"/>
                  <a:pt x="9369" y="5504"/>
                  <a:pt x="8857" y="5941"/>
                </a:cubicBezTo>
                <a:cubicBezTo>
                  <a:pt x="4969" y="9235"/>
                  <a:pt x="2210" y="13564"/>
                  <a:pt x="878" y="18459"/>
                </a:cubicBezTo>
                <a:cubicBezTo>
                  <a:pt x="296" y="20591"/>
                  <a:pt x="0" y="22811"/>
                  <a:pt x="0" y="25055"/>
                </a:cubicBezTo>
                <a:cubicBezTo>
                  <a:pt x="0" y="34303"/>
                  <a:pt x="5062" y="42766"/>
                  <a:pt x="13216" y="47143"/>
                </a:cubicBezTo>
                <a:cubicBezTo>
                  <a:pt x="14703" y="47939"/>
                  <a:pt x="16275" y="48589"/>
                  <a:pt x="17889" y="49070"/>
                </a:cubicBezTo>
                <a:cubicBezTo>
                  <a:pt x="20200" y="49759"/>
                  <a:pt x="22609" y="50106"/>
                  <a:pt x="25051" y="50106"/>
                </a:cubicBezTo>
                <a:cubicBezTo>
                  <a:pt x="30544" y="50106"/>
                  <a:pt x="35761" y="48360"/>
                  <a:pt x="40138" y="45056"/>
                </a:cubicBezTo>
                <a:cubicBezTo>
                  <a:pt x="40693" y="44640"/>
                  <a:pt x="41235" y="44193"/>
                  <a:pt x="41749" y="43732"/>
                </a:cubicBezTo>
                <a:cubicBezTo>
                  <a:pt x="42426" y="43126"/>
                  <a:pt x="43075" y="42483"/>
                  <a:pt x="43670" y="41817"/>
                </a:cubicBezTo>
                <a:cubicBezTo>
                  <a:pt x="47818" y="37212"/>
                  <a:pt x="50105" y="31261"/>
                  <a:pt x="50105" y="25055"/>
                </a:cubicBezTo>
                <a:cubicBezTo>
                  <a:pt x="50105" y="19834"/>
                  <a:pt x="48514" y="14832"/>
                  <a:pt x="45503" y="10583"/>
                </a:cubicBezTo>
                <a:cubicBezTo>
                  <a:pt x="43442" y="7673"/>
                  <a:pt x="40841" y="5282"/>
                  <a:pt x="37773" y="3472"/>
                </a:cubicBezTo>
                <a:cubicBezTo>
                  <a:pt x="36478" y="2705"/>
                  <a:pt x="35099" y="2049"/>
                  <a:pt x="33676" y="1528"/>
                </a:cubicBezTo>
                <a:cubicBezTo>
                  <a:pt x="30914" y="515"/>
                  <a:pt x="28015" y="0"/>
                  <a:pt x="25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5"/>
          <p:cNvSpPr/>
          <p:nvPr/>
        </p:nvSpPr>
        <p:spPr>
          <a:xfrm>
            <a:off x="738753" y="1989814"/>
            <a:ext cx="758112" cy="1742910"/>
          </a:xfrm>
          <a:custGeom>
            <a:rect b="b" l="l" r="r" t="t"/>
            <a:pathLst>
              <a:path extrusionOk="0" h="28671" w="12471">
                <a:moveTo>
                  <a:pt x="151" y="0"/>
                </a:moveTo>
                <a:lnTo>
                  <a:pt x="87" y="57"/>
                </a:lnTo>
                <a:lnTo>
                  <a:pt x="0" y="57"/>
                </a:lnTo>
                <a:lnTo>
                  <a:pt x="4" y="94"/>
                </a:lnTo>
                <a:lnTo>
                  <a:pt x="67" y="232"/>
                </a:lnTo>
                <a:cubicBezTo>
                  <a:pt x="360" y="965"/>
                  <a:pt x="663" y="1722"/>
                  <a:pt x="1319" y="2153"/>
                </a:cubicBezTo>
                <a:cubicBezTo>
                  <a:pt x="1864" y="2505"/>
                  <a:pt x="2511" y="2545"/>
                  <a:pt x="3152" y="2545"/>
                </a:cubicBezTo>
                <a:cubicBezTo>
                  <a:pt x="3238" y="2545"/>
                  <a:pt x="3325" y="2544"/>
                  <a:pt x="3411" y="2543"/>
                </a:cubicBezTo>
                <a:cubicBezTo>
                  <a:pt x="3508" y="2542"/>
                  <a:pt x="3605" y="2541"/>
                  <a:pt x="3703" y="2541"/>
                </a:cubicBezTo>
                <a:cubicBezTo>
                  <a:pt x="3970" y="2541"/>
                  <a:pt x="4238" y="2549"/>
                  <a:pt x="4494" y="2584"/>
                </a:cubicBezTo>
                <a:cubicBezTo>
                  <a:pt x="5450" y="2718"/>
                  <a:pt x="6348" y="3270"/>
                  <a:pt x="6896" y="4060"/>
                </a:cubicBezTo>
                <a:cubicBezTo>
                  <a:pt x="6990" y="4198"/>
                  <a:pt x="7077" y="4346"/>
                  <a:pt x="7165" y="4491"/>
                </a:cubicBezTo>
                <a:cubicBezTo>
                  <a:pt x="7384" y="4860"/>
                  <a:pt x="7616" y="5244"/>
                  <a:pt x="7982" y="5493"/>
                </a:cubicBezTo>
                <a:cubicBezTo>
                  <a:pt x="8117" y="5581"/>
                  <a:pt x="8262" y="5648"/>
                  <a:pt x="8403" y="5712"/>
                </a:cubicBezTo>
                <a:cubicBezTo>
                  <a:pt x="8591" y="5799"/>
                  <a:pt x="8770" y="5883"/>
                  <a:pt x="8918" y="6015"/>
                </a:cubicBezTo>
                <a:cubicBezTo>
                  <a:pt x="9305" y="6368"/>
                  <a:pt x="9342" y="6956"/>
                  <a:pt x="9328" y="7492"/>
                </a:cubicBezTo>
                <a:cubicBezTo>
                  <a:pt x="9305" y="8719"/>
                  <a:pt x="9140" y="9954"/>
                  <a:pt x="8841" y="11162"/>
                </a:cubicBezTo>
                <a:cubicBezTo>
                  <a:pt x="8783" y="11376"/>
                  <a:pt x="8726" y="11589"/>
                  <a:pt x="8669" y="11800"/>
                </a:cubicBezTo>
                <a:cubicBezTo>
                  <a:pt x="8494" y="12436"/>
                  <a:pt x="8316" y="13089"/>
                  <a:pt x="8255" y="13755"/>
                </a:cubicBezTo>
                <a:cubicBezTo>
                  <a:pt x="8117" y="15315"/>
                  <a:pt x="8773" y="16584"/>
                  <a:pt x="10210" y="17515"/>
                </a:cubicBezTo>
                <a:cubicBezTo>
                  <a:pt x="10492" y="17697"/>
                  <a:pt x="10839" y="17923"/>
                  <a:pt x="10957" y="18259"/>
                </a:cubicBezTo>
                <a:cubicBezTo>
                  <a:pt x="10993" y="18377"/>
                  <a:pt x="11004" y="18501"/>
                  <a:pt x="11013" y="18633"/>
                </a:cubicBezTo>
                <a:cubicBezTo>
                  <a:pt x="11024" y="18734"/>
                  <a:pt x="11030" y="18838"/>
                  <a:pt x="11054" y="18939"/>
                </a:cubicBezTo>
                <a:cubicBezTo>
                  <a:pt x="11125" y="19271"/>
                  <a:pt x="11330" y="19551"/>
                  <a:pt x="11528" y="19824"/>
                </a:cubicBezTo>
                <a:cubicBezTo>
                  <a:pt x="11750" y="20130"/>
                  <a:pt x="11962" y="20419"/>
                  <a:pt x="11982" y="20765"/>
                </a:cubicBezTo>
                <a:cubicBezTo>
                  <a:pt x="11996" y="20971"/>
                  <a:pt x="11938" y="21169"/>
                  <a:pt x="11878" y="21381"/>
                </a:cubicBezTo>
                <a:cubicBezTo>
                  <a:pt x="11851" y="21479"/>
                  <a:pt x="11825" y="21580"/>
                  <a:pt x="11800" y="21677"/>
                </a:cubicBezTo>
                <a:cubicBezTo>
                  <a:pt x="11696" y="22158"/>
                  <a:pt x="11754" y="22653"/>
                  <a:pt x="11804" y="23090"/>
                </a:cubicBezTo>
                <a:cubicBezTo>
                  <a:pt x="11828" y="23315"/>
                  <a:pt x="11854" y="23527"/>
                  <a:pt x="11878" y="23732"/>
                </a:cubicBezTo>
                <a:cubicBezTo>
                  <a:pt x="11969" y="24539"/>
                  <a:pt x="12050" y="25236"/>
                  <a:pt x="12070" y="26138"/>
                </a:cubicBezTo>
                <a:cubicBezTo>
                  <a:pt x="12090" y="26840"/>
                  <a:pt x="12114" y="27456"/>
                  <a:pt x="12151" y="28018"/>
                </a:cubicBezTo>
                <a:cubicBezTo>
                  <a:pt x="12160" y="28250"/>
                  <a:pt x="12184" y="28492"/>
                  <a:pt x="12339" y="28670"/>
                </a:cubicBezTo>
                <a:lnTo>
                  <a:pt x="12470" y="28560"/>
                </a:lnTo>
                <a:cubicBezTo>
                  <a:pt x="12353" y="28422"/>
                  <a:pt x="12332" y="28213"/>
                  <a:pt x="12322" y="28008"/>
                </a:cubicBezTo>
                <a:cubicBezTo>
                  <a:pt x="12289" y="27450"/>
                  <a:pt x="12261" y="26834"/>
                  <a:pt x="12241" y="26131"/>
                </a:cubicBezTo>
                <a:cubicBezTo>
                  <a:pt x="12221" y="25226"/>
                  <a:pt x="12140" y="24523"/>
                  <a:pt x="12047" y="23712"/>
                </a:cubicBezTo>
                <a:cubicBezTo>
                  <a:pt x="12022" y="23507"/>
                  <a:pt x="11999" y="23295"/>
                  <a:pt x="11976" y="23070"/>
                </a:cubicBezTo>
                <a:cubicBezTo>
                  <a:pt x="11926" y="22646"/>
                  <a:pt x="11871" y="22165"/>
                  <a:pt x="11969" y="21714"/>
                </a:cubicBezTo>
                <a:cubicBezTo>
                  <a:pt x="11989" y="21617"/>
                  <a:pt x="12016" y="21522"/>
                  <a:pt x="12043" y="21428"/>
                </a:cubicBezTo>
                <a:cubicBezTo>
                  <a:pt x="12107" y="21213"/>
                  <a:pt x="12168" y="20987"/>
                  <a:pt x="12154" y="20755"/>
                </a:cubicBezTo>
                <a:cubicBezTo>
                  <a:pt x="12131" y="20358"/>
                  <a:pt x="11895" y="20035"/>
                  <a:pt x="11666" y="19723"/>
                </a:cubicBezTo>
                <a:cubicBezTo>
                  <a:pt x="11471" y="19453"/>
                  <a:pt x="11286" y="19201"/>
                  <a:pt x="11222" y="18902"/>
                </a:cubicBezTo>
                <a:cubicBezTo>
                  <a:pt x="11202" y="18811"/>
                  <a:pt x="11195" y="18717"/>
                  <a:pt x="11185" y="18619"/>
                </a:cubicBezTo>
                <a:cubicBezTo>
                  <a:pt x="11175" y="18481"/>
                  <a:pt x="11165" y="18343"/>
                  <a:pt x="11118" y="18206"/>
                </a:cubicBezTo>
                <a:cubicBezTo>
                  <a:pt x="10983" y="17812"/>
                  <a:pt x="10606" y="17566"/>
                  <a:pt x="10304" y="17371"/>
                </a:cubicBezTo>
                <a:cubicBezTo>
                  <a:pt x="8904" y="16463"/>
                  <a:pt x="8292" y="15286"/>
                  <a:pt x="8426" y="13772"/>
                </a:cubicBezTo>
                <a:cubicBezTo>
                  <a:pt x="8484" y="13119"/>
                  <a:pt x="8662" y="12474"/>
                  <a:pt x="8833" y="11848"/>
                </a:cubicBezTo>
                <a:cubicBezTo>
                  <a:pt x="8894" y="11632"/>
                  <a:pt x="8951" y="11420"/>
                  <a:pt x="9005" y="11205"/>
                </a:cubicBezTo>
                <a:cubicBezTo>
                  <a:pt x="9311" y="9984"/>
                  <a:pt x="9476" y="8736"/>
                  <a:pt x="9499" y="7495"/>
                </a:cubicBezTo>
                <a:cubicBezTo>
                  <a:pt x="9513" y="6956"/>
                  <a:pt x="9473" y="6287"/>
                  <a:pt x="9032" y="5887"/>
                </a:cubicBezTo>
                <a:cubicBezTo>
                  <a:pt x="8867" y="5739"/>
                  <a:pt x="8665" y="5644"/>
                  <a:pt x="8474" y="5557"/>
                </a:cubicBezTo>
                <a:cubicBezTo>
                  <a:pt x="8333" y="5493"/>
                  <a:pt x="8201" y="5430"/>
                  <a:pt x="8080" y="5349"/>
                </a:cubicBezTo>
                <a:cubicBezTo>
                  <a:pt x="7743" y="5123"/>
                  <a:pt x="7532" y="4773"/>
                  <a:pt x="7310" y="4400"/>
                </a:cubicBezTo>
                <a:cubicBezTo>
                  <a:pt x="7226" y="4255"/>
                  <a:pt x="7135" y="4104"/>
                  <a:pt x="7037" y="3963"/>
                </a:cubicBezTo>
                <a:cubicBezTo>
                  <a:pt x="6462" y="3132"/>
                  <a:pt x="5520" y="2553"/>
                  <a:pt x="4518" y="2415"/>
                </a:cubicBezTo>
                <a:cubicBezTo>
                  <a:pt x="4244" y="2377"/>
                  <a:pt x="3963" y="2370"/>
                  <a:pt x="3684" y="2370"/>
                </a:cubicBezTo>
                <a:cubicBezTo>
                  <a:pt x="3592" y="2370"/>
                  <a:pt x="3502" y="2371"/>
                  <a:pt x="3411" y="2371"/>
                </a:cubicBezTo>
                <a:cubicBezTo>
                  <a:pt x="3336" y="2372"/>
                  <a:pt x="3261" y="2372"/>
                  <a:pt x="3187" y="2372"/>
                </a:cubicBezTo>
                <a:cubicBezTo>
                  <a:pt x="2537" y="2372"/>
                  <a:pt x="1929" y="2343"/>
                  <a:pt x="1413" y="2008"/>
                </a:cubicBezTo>
                <a:cubicBezTo>
                  <a:pt x="800" y="1608"/>
                  <a:pt x="508" y="878"/>
                  <a:pt x="226" y="168"/>
                </a:cubicBezTo>
                <a:lnTo>
                  <a:pt x="171" y="30"/>
                </a:lnTo>
                <a:lnTo>
                  <a:pt x="165" y="33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35"/>
          <p:cNvSpPr/>
          <p:nvPr/>
        </p:nvSpPr>
        <p:spPr>
          <a:xfrm>
            <a:off x="890910" y="888785"/>
            <a:ext cx="1343763" cy="2962540"/>
          </a:xfrm>
          <a:custGeom>
            <a:rect b="b" l="l" r="r" t="t"/>
            <a:pathLst>
              <a:path extrusionOk="0" h="48734" w="22105">
                <a:moveTo>
                  <a:pt x="18370" y="0"/>
                </a:moveTo>
                <a:lnTo>
                  <a:pt x="18198" y="24"/>
                </a:lnTo>
                <a:cubicBezTo>
                  <a:pt x="18229" y="236"/>
                  <a:pt x="18276" y="452"/>
                  <a:pt x="18319" y="657"/>
                </a:cubicBezTo>
                <a:cubicBezTo>
                  <a:pt x="18454" y="1286"/>
                  <a:pt x="18582" y="1877"/>
                  <a:pt x="18290" y="2392"/>
                </a:cubicBezTo>
                <a:cubicBezTo>
                  <a:pt x="18118" y="2695"/>
                  <a:pt x="17829" y="2897"/>
                  <a:pt x="17523" y="3112"/>
                </a:cubicBezTo>
                <a:cubicBezTo>
                  <a:pt x="17246" y="3307"/>
                  <a:pt x="16961" y="3506"/>
                  <a:pt x="16762" y="3785"/>
                </a:cubicBezTo>
                <a:cubicBezTo>
                  <a:pt x="16547" y="4094"/>
                  <a:pt x="16459" y="4461"/>
                  <a:pt x="16372" y="4815"/>
                </a:cubicBezTo>
                <a:cubicBezTo>
                  <a:pt x="16318" y="5049"/>
                  <a:pt x="16261" y="5292"/>
                  <a:pt x="16164" y="5510"/>
                </a:cubicBezTo>
                <a:cubicBezTo>
                  <a:pt x="15655" y="6671"/>
                  <a:pt x="14283" y="7061"/>
                  <a:pt x="12803" y="7388"/>
                </a:cubicBezTo>
                <a:cubicBezTo>
                  <a:pt x="11598" y="7653"/>
                  <a:pt x="10600" y="8178"/>
                  <a:pt x="9836" y="8938"/>
                </a:cubicBezTo>
                <a:cubicBezTo>
                  <a:pt x="9573" y="9201"/>
                  <a:pt x="9355" y="9494"/>
                  <a:pt x="9143" y="9772"/>
                </a:cubicBezTo>
                <a:cubicBezTo>
                  <a:pt x="8777" y="10267"/>
                  <a:pt x="8429" y="10732"/>
                  <a:pt x="7861" y="11037"/>
                </a:cubicBezTo>
                <a:cubicBezTo>
                  <a:pt x="7784" y="11081"/>
                  <a:pt x="7703" y="11121"/>
                  <a:pt x="7619" y="11162"/>
                </a:cubicBezTo>
                <a:cubicBezTo>
                  <a:pt x="7431" y="11260"/>
                  <a:pt x="7235" y="11357"/>
                  <a:pt x="7067" y="11498"/>
                </a:cubicBezTo>
                <a:cubicBezTo>
                  <a:pt x="5940" y="12441"/>
                  <a:pt x="6499" y="14408"/>
                  <a:pt x="6765" y="15354"/>
                </a:cubicBezTo>
                <a:cubicBezTo>
                  <a:pt x="6883" y="15771"/>
                  <a:pt x="7013" y="16242"/>
                  <a:pt x="6940" y="16692"/>
                </a:cubicBezTo>
                <a:cubicBezTo>
                  <a:pt x="6923" y="16783"/>
                  <a:pt x="6883" y="16945"/>
                  <a:pt x="6774" y="16992"/>
                </a:cubicBezTo>
                <a:cubicBezTo>
                  <a:pt x="6753" y="17001"/>
                  <a:pt x="6731" y="17005"/>
                  <a:pt x="6709" y="17005"/>
                </a:cubicBezTo>
                <a:cubicBezTo>
                  <a:pt x="6684" y="17005"/>
                  <a:pt x="6657" y="16999"/>
                  <a:pt x="6630" y="16988"/>
                </a:cubicBezTo>
                <a:cubicBezTo>
                  <a:pt x="6496" y="16931"/>
                  <a:pt x="6378" y="16729"/>
                  <a:pt x="6317" y="16574"/>
                </a:cubicBezTo>
                <a:cubicBezTo>
                  <a:pt x="6226" y="16329"/>
                  <a:pt x="6136" y="16077"/>
                  <a:pt x="6045" y="15818"/>
                </a:cubicBezTo>
                <a:cubicBezTo>
                  <a:pt x="5604" y="14556"/>
                  <a:pt x="5147" y="13254"/>
                  <a:pt x="4121" y="12400"/>
                </a:cubicBezTo>
                <a:cubicBezTo>
                  <a:pt x="3812" y="12142"/>
                  <a:pt x="3355" y="11852"/>
                  <a:pt x="2850" y="11852"/>
                </a:cubicBezTo>
                <a:cubicBezTo>
                  <a:pt x="2789" y="11852"/>
                  <a:pt x="2727" y="11856"/>
                  <a:pt x="2664" y="11865"/>
                </a:cubicBezTo>
                <a:cubicBezTo>
                  <a:pt x="2139" y="11943"/>
                  <a:pt x="1742" y="12340"/>
                  <a:pt x="1503" y="12655"/>
                </a:cubicBezTo>
                <a:cubicBezTo>
                  <a:pt x="1053" y="13254"/>
                  <a:pt x="794" y="13958"/>
                  <a:pt x="582" y="14630"/>
                </a:cubicBezTo>
                <a:cubicBezTo>
                  <a:pt x="262" y="15639"/>
                  <a:pt x="0" y="16807"/>
                  <a:pt x="441" y="17822"/>
                </a:cubicBezTo>
                <a:cubicBezTo>
                  <a:pt x="659" y="18321"/>
                  <a:pt x="1163" y="18909"/>
                  <a:pt x="1870" y="18926"/>
                </a:cubicBezTo>
                <a:cubicBezTo>
                  <a:pt x="1873" y="18926"/>
                  <a:pt x="1876" y="18926"/>
                  <a:pt x="1879" y="18926"/>
                </a:cubicBezTo>
                <a:cubicBezTo>
                  <a:pt x="2226" y="18926"/>
                  <a:pt x="2589" y="18735"/>
                  <a:pt x="2802" y="18428"/>
                </a:cubicBezTo>
                <a:cubicBezTo>
                  <a:pt x="2980" y="18173"/>
                  <a:pt x="3031" y="17876"/>
                  <a:pt x="2933" y="17621"/>
                </a:cubicBezTo>
                <a:cubicBezTo>
                  <a:pt x="2843" y="17386"/>
                  <a:pt x="2657" y="17197"/>
                  <a:pt x="2479" y="17015"/>
                </a:cubicBezTo>
                <a:cubicBezTo>
                  <a:pt x="2240" y="16773"/>
                  <a:pt x="2035" y="16565"/>
                  <a:pt x="2076" y="16285"/>
                </a:cubicBezTo>
                <a:lnTo>
                  <a:pt x="2082" y="16245"/>
                </a:lnTo>
                <a:lnTo>
                  <a:pt x="2051" y="16215"/>
                </a:lnTo>
                <a:cubicBezTo>
                  <a:pt x="2035" y="16198"/>
                  <a:pt x="2028" y="16181"/>
                  <a:pt x="2028" y="16175"/>
                </a:cubicBezTo>
                <a:cubicBezTo>
                  <a:pt x="2042" y="16110"/>
                  <a:pt x="2261" y="16020"/>
                  <a:pt x="2365" y="15976"/>
                </a:cubicBezTo>
                <a:lnTo>
                  <a:pt x="2388" y="15965"/>
                </a:lnTo>
                <a:cubicBezTo>
                  <a:pt x="2449" y="15940"/>
                  <a:pt x="2513" y="15929"/>
                  <a:pt x="2577" y="15929"/>
                </a:cubicBezTo>
                <a:cubicBezTo>
                  <a:pt x="2734" y="15929"/>
                  <a:pt x="2893" y="15992"/>
                  <a:pt x="3014" y="16057"/>
                </a:cubicBezTo>
                <a:cubicBezTo>
                  <a:pt x="3078" y="16090"/>
                  <a:pt x="3138" y="16124"/>
                  <a:pt x="3202" y="16161"/>
                </a:cubicBezTo>
                <a:cubicBezTo>
                  <a:pt x="3351" y="16248"/>
                  <a:pt x="3509" y="16339"/>
                  <a:pt x="3683" y="16386"/>
                </a:cubicBezTo>
                <a:cubicBezTo>
                  <a:pt x="3835" y="16426"/>
                  <a:pt x="3993" y="16433"/>
                  <a:pt x="4144" y="16437"/>
                </a:cubicBezTo>
                <a:cubicBezTo>
                  <a:pt x="4231" y="16440"/>
                  <a:pt x="4319" y="16443"/>
                  <a:pt x="4407" y="16453"/>
                </a:cubicBezTo>
                <a:cubicBezTo>
                  <a:pt x="4531" y="16467"/>
                  <a:pt x="4827" y="16527"/>
                  <a:pt x="4925" y="16753"/>
                </a:cubicBezTo>
                <a:cubicBezTo>
                  <a:pt x="4998" y="16917"/>
                  <a:pt x="4948" y="17130"/>
                  <a:pt x="4773" y="17409"/>
                </a:cubicBezTo>
                <a:cubicBezTo>
                  <a:pt x="4723" y="17493"/>
                  <a:pt x="4666" y="17580"/>
                  <a:pt x="4608" y="17664"/>
                </a:cubicBezTo>
                <a:cubicBezTo>
                  <a:pt x="4198" y="18294"/>
                  <a:pt x="3734" y="19004"/>
                  <a:pt x="4262" y="19760"/>
                </a:cubicBezTo>
                <a:cubicBezTo>
                  <a:pt x="4407" y="19965"/>
                  <a:pt x="4591" y="20137"/>
                  <a:pt x="4770" y="20305"/>
                </a:cubicBezTo>
                <a:cubicBezTo>
                  <a:pt x="4951" y="20477"/>
                  <a:pt x="5119" y="20635"/>
                  <a:pt x="5254" y="20826"/>
                </a:cubicBezTo>
                <a:cubicBezTo>
                  <a:pt x="5372" y="20998"/>
                  <a:pt x="5463" y="21196"/>
                  <a:pt x="5554" y="21388"/>
                </a:cubicBezTo>
                <a:cubicBezTo>
                  <a:pt x="5685" y="21685"/>
                  <a:pt x="5826" y="21987"/>
                  <a:pt x="6072" y="22216"/>
                </a:cubicBezTo>
                <a:cubicBezTo>
                  <a:pt x="6346" y="22471"/>
                  <a:pt x="6738" y="22602"/>
                  <a:pt x="7188" y="22602"/>
                </a:cubicBezTo>
                <a:cubicBezTo>
                  <a:pt x="7455" y="22602"/>
                  <a:pt x="7743" y="22556"/>
                  <a:pt x="8040" y="22461"/>
                </a:cubicBezTo>
                <a:cubicBezTo>
                  <a:pt x="8299" y="22377"/>
                  <a:pt x="8551" y="22270"/>
                  <a:pt x="8797" y="22165"/>
                </a:cubicBezTo>
                <a:cubicBezTo>
                  <a:pt x="9150" y="22014"/>
                  <a:pt x="9516" y="21856"/>
                  <a:pt x="9896" y="21782"/>
                </a:cubicBezTo>
                <a:cubicBezTo>
                  <a:pt x="10086" y="21744"/>
                  <a:pt x="10273" y="21728"/>
                  <a:pt x="10456" y="21728"/>
                </a:cubicBezTo>
                <a:cubicBezTo>
                  <a:pt x="11202" y="21728"/>
                  <a:pt x="11881" y="22000"/>
                  <a:pt x="12356" y="22260"/>
                </a:cubicBezTo>
                <a:cubicBezTo>
                  <a:pt x="12682" y="22438"/>
                  <a:pt x="12991" y="22616"/>
                  <a:pt x="13290" y="22791"/>
                </a:cubicBezTo>
                <a:cubicBezTo>
                  <a:pt x="14327" y="23396"/>
                  <a:pt x="15302" y="23965"/>
                  <a:pt x="16641" y="24187"/>
                </a:cubicBezTo>
                <a:cubicBezTo>
                  <a:pt x="16840" y="24221"/>
                  <a:pt x="17038" y="24251"/>
                  <a:pt x="17240" y="24281"/>
                </a:cubicBezTo>
                <a:cubicBezTo>
                  <a:pt x="18189" y="24430"/>
                  <a:pt x="19171" y="24584"/>
                  <a:pt x="20035" y="25015"/>
                </a:cubicBezTo>
                <a:cubicBezTo>
                  <a:pt x="21001" y="25499"/>
                  <a:pt x="21926" y="26518"/>
                  <a:pt x="21808" y="27703"/>
                </a:cubicBezTo>
                <a:cubicBezTo>
                  <a:pt x="21775" y="28059"/>
                  <a:pt x="21643" y="28409"/>
                  <a:pt x="21516" y="28749"/>
                </a:cubicBezTo>
                <a:cubicBezTo>
                  <a:pt x="21374" y="29128"/>
                  <a:pt x="21230" y="29522"/>
                  <a:pt x="21206" y="29940"/>
                </a:cubicBezTo>
                <a:cubicBezTo>
                  <a:pt x="21193" y="30283"/>
                  <a:pt x="21263" y="30619"/>
                  <a:pt x="21331" y="30949"/>
                </a:cubicBezTo>
                <a:cubicBezTo>
                  <a:pt x="21367" y="31123"/>
                  <a:pt x="21404" y="31308"/>
                  <a:pt x="21428" y="31487"/>
                </a:cubicBezTo>
                <a:cubicBezTo>
                  <a:pt x="21505" y="32082"/>
                  <a:pt x="21357" y="32580"/>
                  <a:pt x="21028" y="32822"/>
                </a:cubicBezTo>
                <a:cubicBezTo>
                  <a:pt x="20967" y="32870"/>
                  <a:pt x="20900" y="32907"/>
                  <a:pt x="20829" y="32947"/>
                </a:cubicBezTo>
                <a:cubicBezTo>
                  <a:pt x="20755" y="32987"/>
                  <a:pt x="20681" y="33028"/>
                  <a:pt x="20614" y="33078"/>
                </a:cubicBezTo>
                <a:cubicBezTo>
                  <a:pt x="20112" y="33448"/>
                  <a:pt x="20100" y="34090"/>
                  <a:pt x="20083" y="34710"/>
                </a:cubicBezTo>
                <a:cubicBezTo>
                  <a:pt x="20075" y="34952"/>
                  <a:pt x="20069" y="35204"/>
                  <a:pt x="20035" y="35430"/>
                </a:cubicBezTo>
                <a:cubicBezTo>
                  <a:pt x="19907" y="36230"/>
                  <a:pt x="19393" y="36876"/>
                  <a:pt x="18892" y="37498"/>
                </a:cubicBezTo>
                <a:cubicBezTo>
                  <a:pt x="18717" y="37717"/>
                  <a:pt x="18532" y="37945"/>
                  <a:pt x="18370" y="38175"/>
                </a:cubicBezTo>
                <a:cubicBezTo>
                  <a:pt x="17859" y="38908"/>
                  <a:pt x="17795" y="39621"/>
                  <a:pt x="17728" y="40375"/>
                </a:cubicBezTo>
                <a:cubicBezTo>
                  <a:pt x="17690" y="40802"/>
                  <a:pt x="17650" y="41246"/>
                  <a:pt x="17523" y="41703"/>
                </a:cubicBezTo>
                <a:cubicBezTo>
                  <a:pt x="17334" y="42386"/>
                  <a:pt x="16860" y="42954"/>
                  <a:pt x="16399" y="43503"/>
                </a:cubicBezTo>
                <a:cubicBezTo>
                  <a:pt x="15968" y="44017"/>
                  <a:pt x="15524" y="44545"/>
                  <a:pt x="15296" y="45182"/>
                </a:cubicBezTo>
                <a:cubicBezTo>
                  <a:pt x="15124" y="45655"/>
                  <a:pt x="15070" y="46180"/>
                  <a:pt x="15017" y="46688"/>
                </a:cubicBezTo>
                <a:cubicBezTo>
                  <a:pt x="14942" y="47422"/>
                  <a:pt x="14872" y="48115"/>
                  <a:pt x="14475" y="48630"/>
                </a:cubicBezTo>
                <a:lnTo>
                  <a:pt x="14610" y="48734"/>
                </a:lnTo>
                <a:cubicBezTo>
                  <a:pt x="15037" y="48182"/>
                  <a:pt x="15114" y="47432"/>
                  <a:pt x="15188" y="46705"/>
                </a:cubicBezTo>
                <a:cubicBezTo>
                  <a:pt x="15242" y="46208"/>
                  <a:pt x="15292" y="45693"/>
                  <a:pt x="15457" y="45239"/>
                </a:cubicBezTo>
                <a:cubicBezTo>
                  <a:pt x="15675" y="44633"/>
                  <a:pt x="16110" y="44115"/>
                  <a:pt x="16530" y="43614"/>
                </a:cubicBezTo>
                <a:cubicBezTo>
                  <a:pt x="17001" y="43052"/>
                  <a:pt x="17489" y="42470"/>
                  <a:pt x="17690" y="41750"/>
                </a:cubicBezTo>
                <a:cubicBezTo>
                  <a:pt x="17822" y="41276"/>
                  <a:pt x="17859" y="40825"/>
                  <a:pt x="17900" y="40388"/>
                </a:cubicBezTo>
                <a:cubicBezTo>
                  <a:pt x="17963" y="39658"/>
                  <a:pt x="18024" y="38968"/>
                  <a:pt x="18512" y="38276"/>
                </a:cubicBezTo>
                <a:cubicBezTo>
                  <a:pt x="18670" y="38046"/>
                  <a:pt x="18851" y="37824"/>
                  <a:pt x="19026" y="37605"/>
                </a:cubicBezTo>
                <a:cubicBezTo>
                  <a:pt x="19541" y="36964"/>
                  <a:pt x="20072" y="36301"/>
                  <a:pt x="20204" y="35456"/>
                </a:cubicBezTo>
                <a:cubicBezTo>
                  <a:pt x="20241" y="35217"/>
                  <a:pt x="20247" y="34961"/>
                  <a:pt x="20254" y="34716"/>
                </a:cubicBezTo>
                <a:cubicBezTo>
                  <a:pt x="20271" y="34107"/>
                  <a:pt x="20284" y="33536"/>
                  <a:pt x="20715" y="33216"/>
                </a:cubicBezTo>
                <a:cubicBezTo>
                  <a:pt x="20775" y="33172"/>
                  <a:pt x="20842" y="33135"/>
                  <a:pt x="20910" y="33098"/>
                </a:cubicBezTo>
                <a:cubicBezTo>
                  <a:pt x="20984" y="33054"/>
                  <a:pt x="21061" y="33014"/>
                  <a:pt x="21132" y="32960"/>
                </a:cubicBezTo>
                <a:cubicBezTo>
                  <a:pt x="21677" y="32556"/>
                  <a:pt x="21640" y="31780"/>
                  <a:pt x="21600" y="31466"/>
                </a:cubicBezTo>
                <a:cubicBezTo>
                  <a:pt x="21576" y="31278"/>
                  <a:pt x="21536" y="31093"/>
                  <a:pt x="21499" y="30912"/>
                </a:cubicBezTo>
                <a:cubicBezTo>
                  <a:pt x="21428" y="30582"/>
                  <a:pt x="21364" y="30269"/>
                  <a:pt x="21378" y="29946"/>
                </a:cubicBezTo>
                <a:cubicBezTo>
                  <a:pt x="21398" y="29556"/>
                  <a:pt x="21536" y="29193"/>
                  <a:pt x="21677" y="28809"/>
                </a:cubicBezTo>
                <a:cubicBezTo>
                  <a:pt x="21808" y="28459"/>
                  <a:pt x="21943" y="28099"/>
                  <a:pt x="21980" y="27720"/>
                </a:cubicBezTo>
                <a:cubicBezTo>
                  <a:pt x="22104" y="26454"/>
                  <a:pt x="21132" y="25371"/>
                  <a:pt x="20112" y="24860"/>
                </a:cubicBezTo>
                <a:cubicBezTo>
                  <a:pt x="19224" y="24416"/>
                  <a:pt x="18229" y="24261"/>
                  <a:pt x="17267" y="24113"/>
                </a:cubicBezTo>
                <a:cubicBezTo>
                  <a:pt x="17068" y="24082"/>
                  <a:pt x="16866" y="24049"/>
                  <a:pt x="16672" y="24019"/>
                </a:cubicBezTo>
                <a:cubicBezTo>
                  <a:pt x="15363" y="23800"/>
                  <a:pt x="14441" y="23265"/>
                  <a:pt x="13378" y="22643"/>
                </a:cubicBezTo>
                <a:cubicBezTo>
                  <a:pt x="13076" y="22468"/>
                  <a:pt x="12766" y="22286"/>
                  <a:pt x="12436" y="22109"/>
                </a:cubicBezTo>
                <a:cubicBezTo>
                  <a:pt x="11943" y="21839"/>
                  <a:pt x="11237" y="21557"/>
                  <a:pt x="10457" y="21557"/>
                </a:cubicBezTo>
                <a:cubicBezTo>
                  <a:pt x="10263" y="21557"/>
                  <a:pt x="10064" y="21574"/>
                  <a:pt x="9863" y="21614"/>
                </a:cubicBezTo>
                <a:cubicBezTo>
                  <a:pt x="9466" y="21691"/>
                  <a:pt x="9089" y="21853"/>
                  <a:pt x="8726" y="22008"/>
                </a:cubicBezTo>
                <a:cubicBezTo>
                  <a:pt x="8487" y="22112"/>
                  <a:pt x="8238" y="22216"/>
                  <a:pt x="7985" y="22297"/>
                </a:cubicBezTo>
                <a:cubicBezTo>
                  <a:pt x="7705" y="22387"/>
                  <a:pt x="7435" y="22431"/>
                  <a:pt x="7185" y="22431"/>
                </a:cubicBezTo>
                <a:cubicBezTo>
                  <a:pt x="6781" y="22431"/>
                  <a:pt x="6433" y="22315"/>
                  <a:pt x="6189" y="22088"/>
                </a:cubicBezTo>
                <a:cubicBezTo>
                  <a:pt x="5967" y="21882"/>
                  <a:pt x="5843" y="21610"/>
                  <a:pt x="5709" y="21317"/>
                </a:cubicBezTo>
                <a:cubicBezTo>
                  <a:pt x="5618" y="21120"/>
                  <a:pt x="5523" y="20914"/>
                  <a:pt x="5395" y="20729"/>
                </a:cubicBezTo>
                <a:cubicBezTo>
                  <a:pt x="5251" y="20524"/>
                  <a:pt x="5066" y="20349"/>
                  <a:pt x="4888" y="20181"/>
                </a:cubicBezTo>
                <a:cubicBezTo>
                  <a:pt x="4709" y="20013"/>
                  <a:pt x="4538" y="19851"/>
                  <a:pt x="4403" y="19659"/>
                </a:cubicBezTo>
                <a:cubicBezTo>
                  <a:pt x="3942" y="19000"/>
                  <a:pt x="4352" y="18371"/>
                  <a:pt x="4753" y="17759"/>
                </a:cubicBezTo>
                <a:cubicBezTo>
                  <a:pt x="4810" y="17671"/>
                  <a:pt x="4867" y="17583"/>
                  <a:pt x="4922" y="17499"/>
                </a:cubicBezTo>
                <a:cubicBezTo>
                  <a:pt x="5052" y="17291"/>
                  <a:pt x="5211" y="16978"/>
                  <a:pt x="5083" y="16682"/>
                </a:cubicBezTo>
                <a:cubicBezTo>
                  <a:pt x="4989" y="16467"/>
                  <a:pt x="4750" y="16322"/>
                  <a:pt x="4427" y="16282"/>
                </a:cubicBezTo>
                <a:cubicBezTo>
                  <a:pt x="4336" y="16271"/>
                  <a:pt x="4242" y="16268"/>
                  <a:pt x="4151" y="16265"/>
                </a:cubicBezTo>
                <a:cubicBezTo>
                  <a:pt x="4003" y="16262"/>
                  <a:pt x="3862" y="16255"/>
                  <a:pt x="3731" y="16218"/>
                </a:cubicBezTo>
                <a:cubicBezTo>
                  <a:pt x="3573" y="16178"/>
                  <a:pt x="3434" y="16097"/>
                  <a:pt x="3287" y="16013"/>
                </a:cubicBezTo>
                <a:cubicBezTo>
                  <a:pt x="3222" y="15976"/>
                  <a:pt x="3158" y="15939"/>
                  <a:pt x="3095" y="15905"/>
                </a:cubicBezTo>
                <a:cubicBezTo>
                  <a:pt x="2911" y="15807"/>
                  <a:pt x="2736" y="15758"/>
                  <a:pt x="2577" y="15758"/>
                </a:cubicBezTo>
                <a:cubicBezTo>
                  <a:pt x="2486" y="15758"/>
                  <a:pt x="2400" y="15774"/>
                  <a:pt x="2321" y="15807"/>
                </a:cubicBezTo>
                <a:lnTo>
                  <a:pt x="2298" y="15818"/>
                </a:lnTo>
                <a:cubicBezTo>
                  <a:pt x="2106" y="15898"/>
                  <a:pt x="1890" y="15989"/>
                  <a:pt x="1860" y="16141"/>
                </a:cubicBezTo>
                <a:cubicBezTo>
                  <a:pt x="1850" y="16181"/>
                  <a:pt x="1854" y="16238"/>
                  <a:pt x="1901" y="16302"/>
                </a:cubicBezTo>
                <a:cubicBezTo>
                  <a:pt x="1870" y="16642"/>
                  <a:pt x="2119" y="16894"/>
                  <a:pt x="2358" y="17136"/>
                </a:cubicBezTo>
                <a:cubicBezTo>
                  <a:pt x="2523" y="17305"/>
                  <a:pt x="2694" y="17479"/>
                  <a:pt x="2772" y="17681"/>
                </a:cubicBezTo>
                <a:cubicBezTo>
                  <a:pt x="2849" y="17886"/>
                  <a:pt x="2809" y="18119"/>
                  <a:pt x="2661" y="18330"/>
                </a:cubicBezTo>
                <a:cubicBezTo>
                  <a:pt x="2478" y="18589"/>
                  <a:pt x="2177" y="18754"/>
                  <a:pt x="1884" y="18754"/>
                </a:cubicBezTo>
                <a:cubicBezTo>
                  <a:pt x="1881" y="18754"/>
                  <a:pt x="1877" y="18754"/>
                  <a:pt x="1874" y="18754"/>
                </a:cubicBezTo>
                <a:cubicBezTo>
                  <a:pt x="1289" y="18741"/>
                  <a:pt x="811" y="18240"/>
                  <a:pt x="598" y="17752"/>
                </a:cubicBezTo>
                <a:cubicBezTo>
                  <a:pt x="178" y="16790"/>
                  <a:pt x="437" y="15660"/>
                  <a:pt x="747" y="14681"/>
                </a:cubicBezTo>
                <a:cubicBezTo>
                  <a:pt x="952" y="14025"/>
                  <a:pt x="1208" y="13335"/>
                  <a:pt x="1641" y="12760"/>
                </a:cubicBezTo>
                <a:cubicBezTo>
                  <a:pt x="1860" y="12467"/>
                  <a:pt x="2223" y="12104"/>
                  <a:pt x="2688" y="12037"/>
                </a:cubicBezTo>
                <a:cubicBezTo>
                  <a:pt x="2742" y="12029"/>
                  <a:pt x="2796" y="12025"/>
                  <a:pt x="2849" y="12025"/>
                </a:cubicBezTo>
                <a:cubicBezTo>
                  <a:pt x="3303" y="12025"/>
                  <a:pt x="3724" y="12291"/>
                  <a:pt x="4009" y="12531"/>
                </a:cubicBezTo>
                <a:cubicBezTo>
                  <a:pt x="4998" y="13355"/>
                  <a:pt x="5450" y="14637"/>
                  <a:pt x="5883" y="15875"/>
                </a:cubicBezTo>
                <a:cubicBezTo>
                  <a:pt x="5974" y="16134"/>
                  <a:pt x="6065" y="16389"/>
                  <a:pt x="6156" y="16635"/>
                </a:cubicBezTo>
                <a:cubicBezTo>
                  <a:pt x="6193" y="16729"/>
                  <a:pt x="6330" y="17046"/>
                  <a:pt x="6563" y="17147"/>
                </a:cubicBezTo>
                <a:cubicBezTo>
                  <a:pt x="6609" y="17167"/>
                  <a:pt x="6657" y="17177"/>
                  <a:pt x="6705" y="17177"/>
                </a:cubicBezTo>
                <a:cubicBezTo>
                  <a:pt x="6751" y="17177"/>
                  <a:pt x="6798" y="17168"/>
                  <a:pt x="6842" y="17150"/>
                </a:cubicBezTo>
                <a:cubicBezTo>
                  <a:pt x="6980" y="17089"/>
                  <a:pt x="7071" y="16942"/>
                  <a:pt x="7108" y="16723"/>
                </a:cubicBezTo>
                <a:cubicBezTo>
                  <a:pt x="7192" y="16235"/>
                  <a:pt x="7054" y="15740"/>
                  <a:pt x="6933" y="15307"/>
                </a:cubicBezTo>
                <a:cubicBezTo>
                  <a:pt x="6674" y="14394"/>
                  <a:pt x="6139" y="12501"/>
                  <a:pt x="7175" y="11629"/>
                </a:cubicBezTo>
                <a:cubicBezTo>
                  <a:pt x="7330" y="11502"/>
                  <a:pt x="7508" y="11411"/>
                  <a:pt x="7696" y="11317"/>
                </a:cubicBezTo>
                <a:cubicBezTo>
                  <a:pt x="7780" y="11276"/>
                  <a:pt x="7864" y="11233"/>
                  <a:pt x="7945" y="11189"/>
                </a:cubicBezTo>
                <a:cubicBezTo>
                  <a:pt x="8544" y="10862"/>
                  <a:pt x="8921" y="10362"/>
                  <a:pt x="9281" y="9877"/>
                </a:cubicBezTo>
                <a:cubicBezTo>
                  <a:pt x="9490" y="9601"/>
                  <a:pt x="9701" y="9315"/>
                  <a:pt x="9957" y="9063"/>
                </a:cubicBezTo>
                <a:cubicBezTo>
                  <a:pt x="10697" y="8323"/>
                  <a:pt x="11666" y="7815"/>
                  <a:pt x="12840" y="7556"/>
                </a:cubicBezTo>
                <a:cubicBezTo>
                  <a:pt x="14363" y="7220"/>
                  <a:pt x="15780" y="6816"/>
                  <a:pt x="16321" y="5578"/>
                </a:cubicBezTo>
                <a:cubicBezTo>
                  <a:pt x="16422" y="5346"/>
                  <a:pt x="16483" y="5097"/>
                  <a:pt x="16540" y="4855"/>
                </a:cubicBezTo>
                <a:cubicBezTo>
                  <a:pt x="16628" y="4501"/>
                  <a:pt x="16705" y="4165"/>
                  <a:pt x="16903" y="3886"/>
                </a:cubicBezTo>
                <a:cubicBezTo>
                  <a:pt x="17085" y="3630"/>
                  <a:pt x="17358" y="3439"/>
                  <a:pt x="17620" y="3253"/>
                </a:cubicBezTo>
                <a:cubicBezTo>
                  <a:pt x="17929" y="3038"/>
                  <a:pt x="18246" y="2813"/>
                  <a:pt x="18440" y="2476"/>
                </a:cubicBezTo>
                <a:cubicBezTo>
                  <a:pt x="18767" y="1908"/>
                  <a:pt x="18626" y="1255"/>
                  <a:pt x="18488" y="623"/>
                </a:cubicBezTo>
                <a:cubicBezTo>
                  <a:pt x="18445" y="418"/>
                  <a:pt x="18397" y="205"/>
                  <a:pt x="18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35"/>
          <p:cNvSpPr/>
          <p:nvPr/>
        </p:nvSpPr>
        <p:spPr>
          <a:xfrm>
            <a:off x="2547681" y="962584"/>
            <a:ext cx="437019" cy="390454"/>
          </a:xfrm>
          <a:custGeom>
            <a:rect b="b" l="l" r="r" t="t"/>
            <a:pathLst>
              <a:path extrusionOk="0" h="6423" w="7189">
                <a:moveTo>
                  <a:pt x="3025" y="1"/>
                </a:moveTo>
                <a:lnTo>
                  <a:pt x="3004" y="5"/>
                </a:lnTo>
                <a:cubicBezTo>
                  <a:pt x="2271" y="115"/>
                  <a:pt x="1776" y="428"/>
                  <a:pt x="1568" y="902"/>
                </a:cubicBezTo>
                <a:cubicBezTo>
                  <a:pt x="1517" y="1017"/>
                  <a:pt x="1487" y="1141"/>
                  <a:pt x="1457" y="1256"/>
                </a:cubicBezTo>
                <a:cubicBezTo>
                  <a:pt x="1416" y="1407"/>
                  <a:pt x="1379" y="1545"/>
                  <a:pt x="1309" y="1669"/>
                </a:cubicBezTo>
                <a:cubicBezTo>
                  <a:pt x="1191" y="1868"/>
                  <a:pt x="996" y="2006"/>
                  <a:pt x="787" y="2151"/>
                </a:cubicBezTo>
                <a:cubicBezTo>
                  <a:pt x="552" y="2315"/>
                  <a:pt x="309" y="2483"/>
                  <a:pt x="185" y="2753"/>
                </a:cubicBezTo>
                <a:cubicBezTo>
                  <a:pt x="0" y="3166"/>
                  <a:pt x="175" y="3587"/>
                  <a:pt x="343" y="3997"/>
                </a:cubicBezTo>
                <a:cubicBezTo>
                  <a:pt x="451" y="4259"/>
                  <a:pt x="565" y="4535"/>
                  <a:pt x="579" y="4804"/>
                </a:cubicBezTo>
                <a:cubicBezTo>
                  <a:pt x="586" y="4912"/>
                  <a:pt x="576" y="5020"/>
                  <a:pt x="565" y="5134"/>
                </a:cubicBezTo>
                <a:cubicBezTo>
                  <a:pt x="548" y="5285"/>
                  <a:pt x="535" y="5440"/>
                  <a:pt x="559" y="5599"/>
                </a:cubicBezTo>
                <a:cubicBezTo>
                  <a:pt x="619" y="6002"/>
                  <a:pt x="963" y="6345"/>
                  <a:pt x="1373" y="6412"/>
                </a:cubicBezTo>
                <a:cubicBezTo>
                  <a:pt x="1416" y="6419"/>
                  <a:pt x="1460" y="6423"/>
                  <a:pt x="1504" y="6423"/>
                </a:cubicBezTo>
                <a:cubicBezTo>
                  <a:pt x="1635" y="6423"/>
                  <a:pt x="1773" y="6392"/>
                  <a:pt x="1908" y="6338"/>
                </a:cubicBezTo>
                <a:cubicBezTo>
                  <a:pt x="2119" y="6245"/>
                  <a:pt x="2295" y="6076"/>
                  <a:pt x="2392" y="5881"/>
                </a:cubicBezTo>
                <a:cubicBezTo>
                  <a:pt x="2429" y="5804"/>
                  <a:pt x="2459" y="5723"/>
                  <a:pt x="2486" y="5642"/>
                </a:cubicBezTo>
                <a:cubicBezTo>
                  <a:pt x="2523" y="5531"/>
                  <a:pt x="2560" y="5423"/>
                  <a:pt x="2624" y="5340"/>
                </a:cubicBezTo>
                <a:cubicBezTo>
                  <a:pt x="2756" y="5172"/>
                  <a:pt x="2977" y="5116"/>
                  <a:pt x="3243" y="5116"/>
                </a:cubicBezTo>
                <a:cubicBezTo>
                  <a:pt x="3528" y="5116"/>
                  <a:pt x="3863" y="5181"/>
                  <a:pt x="4192" y="5245"/>
                </a:cubicBezTo>
                <a:cubicBezTo>
                  <a:pt x="4537" y="5314"/>
                  <a:pt x="4871" y="5380"/>
                  <a:pt x="5159" y="5380"/>
                </a:cubicBezTo>
                <a:cubicBezTo>
                  <a:pt x="5392" y="5380"/>
                  <a:pt x="5595" y="5337"/>
                  <a:pt x="5749" y="5218"/>
                </a:cubicBezTo>
                <a:cubicBezTo>
                  <a:pt x="5911" y="5094"/>
                  <a:pt x="6001" y="4895"/>
                  <a:pt x="6021" y="4627"/>
                </a:cubicBezTo>
                <a:cubicBezTo>
                  <a:pt x="6038" y="4401"/>
                  <a:pt x="5945" y="4189"/>
                  <a:pt x="5853" y="3987"/>
                </a:cubicBezTo>
                <a:cubicBezTo>
                  <a:pt x="5756" y="3762"/>
                  <a:pt x="5662" y="3550"/>
                  <a:pt x="5726" y="3348"/>
                </a:cubicBezTo>
                <a:cubicBezTo>
                  <a:pt x="5810" y="3099"/>
                  <a:pt x="6086" y="2995"/>
                  <a:pt x="6378" y="2884"/>
                </a:cubicBezTo>
                <a:cubicBezTo>
                  <a:pt x="6687" y="2766"/>
                  <a:pt x="7010" y="2645"/>
                  <a:pt x="7131" y="2339"/>
                </a:cubicBezTo>
                <a:cubicBezTo>
                  <a:pt x="7172" y="2251"/>
                  <a:pt x="7189" y="2154"/>
                  <a:pt x="7189" y="2019"/>
                </a:cubicBezTo>
                <a:lnTo>
                  <a:pt x="7189" y="2019"/>
                </a:lnTo>
                <a:lnTo>
                  <a:pt x="7018" y="2026"/>
                </a:lnTo>
                <a:cubicBezTo>
                  <a:pt x="7018" y="2127"/>
                  <a:pt x="7004" y="2205"/>
                  <a:pt x="6974" y="2272"/>
                </a:cubicBezTo>
                <a:cubicBezTo>
                  <a:pt x="6880" y="2511"/>
                  <a:pt x="6607" y="2615"/>
                  <a:pt x="6318" y="2722"/>
                </a:cubicBezTo>
                <a:cubicBezTo>
                  <a:pt x="6001" y="2843"/>
                  <a:pt x="5672" y="2964"/>
                  <a:pt x="5564" y="3295"/>
                </a:cubicBezTo>
                <a:cubicBezTo>
                  <a:pt x="5476" y="3560"/>
                  <a:pt x="5588" y="3812"/>
                  <a:pt x="5695" y="4054"/>
                </a:cubicBezTo>
                <a:cubicBezTo>
                  <a:pt x="5783" y="4250"/>
                  <a:pt x="5864" y="4431"/>
                  <a:pt x="5850" y="4616"/>
                </a:cubicBezTo>
                <a:cubicBezTo>
                  <a:pt x="5833" y="4835"/>
                  <a:pt x="5766" y="4990"/>
                  <a:pt x="5645" y="5080"/>
                </a:cubicBezTo>
                <a:cubicBezTo>
                  <a:pt x="5525" y="5172"/>
                  <a:pt x="5354" y="5206"/>
                  <a:pt x="5155" y="5206"/>
                </a:cubicBezTo>
                <a:cubicBezTo>
                  <a:pt x="4879" y="5206"/>
                  <a:pt x="4549" y="5141"/>
                  <a:pt x="4225" y="5077"/>
                </a:cubicBezTo>
                <a:cubicBezTo>
                  <a:pt x="3885" y="5011"/>
                  <a:pt x="3539" y="4942"/>
                  <a:pt x="3236" y="4942"/>
                </a:cubicBezTo>
                <a:cubicBezTo>
                  <a:pt x="2925" y="4942"/>
                  <a:pt x="2658" y="5014"/>
                  <a:pt x="2486" y="5232"/>
                </a:cubicBezTo>
                <a:cubicBezTo>
                  <a:pt x="2405" y="5340"/>
                  <a:pt x="2362" y="5467"/>
                  <a:pt x="2321" y="5588"/>
                </a:cubicBezTo>
                <a:cubicBezTo>
                  <a:pt x="2295" y="5666"/>
                  <a:pt x="2271" y="5740"/>
                  <a:pt x="2237" y="5807"/>
                </a:cubicBezTo>
                <a:cubicBezTo>
                  <a:pt x="2160" y="5965"/>
                  <a:pt x="2012" y="6103"/>
                  <a:pt x="1837" y="6181"/>
                </a:cubicBezTo>
                <a:cubicBezTo>
                  <a:pt x="1726" y="6226"/>
                  <a:pt x="1613" y="6249"/>
                  <a:pt x="1505" y="6249"/>
                </a:cubicBezTo>
                <a:cubicBezTo>
                  <a:pt x="1469" y="6249"/>
                  <a:pt x="1434" y="6246"/>
                  <a:pt x="1399" y="6241"/>
                </a:cubicBezTo>
                <a:cubicBezTo>
                  <a:pt x="1060" y="6187"/>
                  <a:pt x="781" y="5905"/>
                  <a:pt x="730" y="5571"/>
                </a:cubicBezTo>
                <a:cubicBezTo>
                  <a:pt x="707" y="5437"/>
                  <a:pt x="720" y="5296"/>
                  <a:pt x="733" y="5151"/>
                </a:cubicBezTo>
                <a:cubicBezTo>
                  <a:pt x="747" y="5034"/>
                  <a:pt x="758" y="4916"/>
                  <a:pt x="750" y="4795"/>
                </a:cubicBezTo>
                <a:cubicBezTo>
                  <a:pt x="737" y="4498"/>
                  <a:pt x="616" y="4209"/>
                  <a:pt x="502" y="3930"/>
                </a:cubicBezTo>
                <a:cubicBezTo>
                  <a:pt x="340" y="3540"/>
                  <a:pt x="185" y="3169"/>
                  <a:pt x="343" y="2826"/>
                </a:cubicBezTo>
                <a:cubicBezTo>
                  <a:pt x="444" y="2598"/>
                  <a:pt x="660" y="2450"/>
                  <a:pt x="885" y="2292"/>
                </a:cubicBezTo>
                <a:cubicBezTo>
                  <a:pt x="1101" y="2140"/>
                  <a:pt x="1323" y="1989"/>
                  <a:pt x="1457" y="1757"/>
                </a:cubicBezTo>
                <a:cubicBezTo>
                  <a:pt x="1541" y="1612"/>
                  <a:pt x="1581" y="1454"/>
                  <a:pt x="1621" y="1300"/>
                </a:cubicBezTo>
                <a:cubicBezTo>
                  <a:pt x="1652" y="1185"/>
                  <a:pt x="1679" y="1074"/>
                  <a:pt x="1726" y="973"/>
                </a:cubicBezTo>
                <a:cubicBezTo>
                  <a:pt x="1911" y="546"/>
                  <a:pt x="2352" y="277"/>
                  <a:pt x="3018" y="173"/>
                </a:cubicBezTo>
                <a:lnTo>
                  <a:pt x="30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5"/>
          <p:cNvSpPr/>
          <p:nvPr/>
        </p:nvSpPr>
        <p:spPr>
          <a:xfrm>
            <a:off x="2373822" y="1318814"/>
            <a:ext cx="1084919" cy="2090629"/>
          </a:xfrm>
          <a:custGeom>
            <a:rect b="b" l="l" r="r" t="t"/>
            <a:pathLst>
              <a:path extrusionOk="0" h="34391" w="17847">
                <a:moveTo>
                  <a:pt x="12430" y="1"/>
                </a:moveTo>
                <a:cubicBezTo>
                  <a:pt x="11861" y="1"/>
                  <a:pt x="11291" y="231"/>
                  <a:pt x="10900" y="653"/>
                </a:cubicBezTo>
                <a:cubicBezTo>
                  <a:pt x="10746" y="818"/>
                  <a:pt x="10588" y="974"/>
                  <a:pt x="10447" y="974"/>
                </a:cubicBezTo>
                <a:cubicBezTo>
                  <a:pt x="10418" y="974"/>
                  <a:pt x="10389" y="967"/>
                  <a:pt x="10362" y="953"/>
                </a:cubicBezTo>
                <a:cubicBezTo>
                  <a:pt x="10318" y="930"/>
                  <a:pt x="10278" y="882"/>
                  <a:pt x="10241" y="832"/>
                </a:cubicBezTo>
                <a:cubicBezTo>
                  <a:pt x="10213" y="801"/>
                  <a:pt x="10190" y="771"/>
                  <a:pt x="10160" y="741"/>
                </a:cubicBezTo>
                <a:cubicBezTo>
                  <a:pt x="9975" y="556"/>
                  <a:pt x="9702" y="526"/>
                  <a:pt x="9440" y="509"/>
                </a:cubicBezTo>
                <a:cubicBezTo>
                  <a:pt x="8932" y="479"/>
                  <a:pt x="8416" y="464"/>
                  <a:pt x="7895" y="464"/>
                </a:cubicBezTo>
                <a:cubicBezTo>
                  <a:pt x="7360" y="464"/>
                  <a:pt x="6820" y="480"/>
                  <a:pt x="6278" y="512"/>
                </a:cubicBezTo>
                <a:cubicBezTo>
                  <a:pt x="6015" y="532"/>
                  <a:pt x="5813" y="566"/>
                  <a:pt x="5642" y="627"/>
                </a:cubicBezTo>
                <a:cubicBezTo>
                  <a:pt x="5403" y="707"/>
                  <a:pt x="5235" y="842"/>
                  <a:pt x="5144" y="1023"/>
                </a:cubicBezTo>
                <a:cubicBezTo>
                  <a:pt x="5084" y="1138"/>
                  <a:pt x="5063" y="1262"/>
                  <a:pt x="5040" y="1380"/>
                </a:cubicBezTo>
                <a:cubicBezTo>
                  <a:pt x="5013" y="1518"/>
                  <a:pt x="4990" y="1646"/>
                  <a:pt x="4912" y="1747"/>
                </a:cubicBezTo>
                <a:cubicBezTo>
                  <a:pt x="4832" y="1858"/>
                  <a:pt x="4694" y="1918"/>
                  <a:pt x="4549" y="1982"/>
                </a:cubicBezTo>
                <a:cubicBezTo>
                  <a:pt x="4489" y="2009"/>
                  <a:pt x="4428" y="2036"/>
                  <a:pt x="4374" y="2063"/>
                </a:cubicBezTo>
                <a:cubicBezTo>
                  <a:pt x="3668" y="2433"/>
                  <a:pt x="3526" y="3106"/>
                  <a:pt x="3391" y="3755"/>
                </a:cubicBezTo>
                <a:cubicBezTo>
                  <a:pt x="3295" y="4212"/>
                  <a:pt x="3197" y="4687"/>
                  <a:pt x="2901" y="5050"/>
                </a:cubicBezTo>
                <a:cubicBezTo>
                  <a:pt x="2621" y="5387"/>
                  <a:pt x="2278" y="5676"/>
                  <a:pt x="1946" y="5952"/>
                </a:cubicBezTo>
                <a:cubicBezTo>
                  <a:pt x="1744" y="6120"/>
                  <a:pt x="1535" y="6295"/>
                  <a:pt x="1340" y="6477"/>
                </a:cubicBezTo>
                <a:cubicBezTo>
                  <a:pt x="626" y="7156"/>
                  <a:pt x="1" y="8337"/>
                  <a:pt x="311" y="9329"/>
                </a:cubicBezTo>
                <a:cubicBezTo>
                  <a:pt x="398" y="9608"/>
                  <a:pt x="525" y="9843"/>
                  <a:pt x="651" y="10076"/>
                </a:cubicBezTo>
                <a:cubicBezTo>
                  <a:pt x="828" y="10402"/>
                  <a:pt x="994" y="10711"/>
                  <a:pt x="1050" y="11125"/>
                </a:cubicBezTo>
                <a:cubicBezTo>
                  <a:pt x="1121" y="11674"/>
                  <a:pt x="1084" y="12242"/>
                  <a:pt x="1047" y="12794"/>
                </a:cubicBezTo>
                <a:cubicBezTo>
                  <a:pt x="1040" y="12905"/>
                  <a:pt x="1034" y="13012"/>
                  <a:pt x="1027" y="13124"/>
                </a:cubicBezTo>
                <a:cubicBezTo>
                  <a:pt x="973" y="14150"/>
                  <a:pt x="1014" y="15603"/>
                  <a:pt x="2003" y="16407"/>
                </a:cubicBezTo>
                <a:cubicBezTo>
                  <a:pt x="2474" y="16786"/>
                  <a:pt x="2803" y="17278"/>
                  <a:pt x="3119" y="17755"/>
                </a:cubicBezTo>
                <a:cubicBezTo>
                  <a:pt x="3553" y="18412"/>
                  <a:pt x="4004" y="19087"/>
                  <a:pt x="4821" y="19485"/>
                </a:cubicBezTo>
                <a:cubicBezTo>
                  <a:pt x="4967" y="19556"/>
                  <a:pt x="5136" y="19623"/>
                  <a:pt x="5315" y="19623"/>
                </a:cubicBezTo>
                <a:cubicBezTo>
                  <a:pt x="5323" y="19623"/>
                  <a:pt x="5331" y="19623"/>
                  <a:pt x="5340" y="19623"/>
                </a:cubicBezTo>
                <a:cubicBezTo>
                  <a:pt x="5636" y="19606"/>
                  <a:pt x="5847" y="19407"/>
                  <a:pt x="6052" y="19213"/>
                </a:cubicBezTo>
                <a:cubicBezTo>
                  <a:pt x="6221" y="19058"/>
                  <a:pt x="6379" y="18910"/>
                  <a:pt x="6574" y="18856"/>
                </a:cubicBezTo>
                <a:cubicBezTo>
                  <a:pt x="6634" y="18838"/>
                  <a:pt x="6694" y="18831"/>
                  <a:pt x="6754" y="18831"/>
                </a:cubicBezTo>
                <a:cubicBezTo>
                  <a:pt x="6943" y="18831"/>
                  <a:pt x="7137" y="18904"/>
                  <a:pt x="7341" y="18980"/>
                </a:cubicBezTo>
                <a:cubicBezTo>
                  <a:pt x="7445" y="19017"/>
                  <a:pt x="7557" y="19058"/>
                  <a:pt x="7664" y="19087"/>
                </a:cubicBezTo>
                <a:cubicBezTo>
                  <a:pt x="7845" y="19137"/>
                  <a:pt x="8026" y="19157"/>
                  <a:pt x="8207" y="19157"/>
                </a:cubicBezTo>
                <a:cubicBezTo>
                  <a:pt x="8644" y="19157"/>
                  <a:pt x="9079" y="19039"/>
                  <a:pt x="9507" y="18923"/>
                </a:cubicBezTo>
                <a:cubicBezTo>
                  <a:pt x="9898" y="18815"/>
                  <a:pt x="10305" y="18704"/>
                  <a:pt x="10705" y="18688"/>
                </a:cubicBezTo>
                <a:cubicBezTo>
                  <a:pt x="10735" y="18687"/>
                  <a:pt x="10765" y="18686"/>
                  <a:pt x="10794" y="18686"/>
                </a:cubicBezTo>
                <a:cubicBezTo>
                  <a:pt x="11976" y="18686"/>
                  <a:pt x="13095" y="19601"/>
                  <a:pt x="13309" y="20767"/>
                </a:cubicBezTo>
                <a:cubicBezTo>
                  <a:pt x="13419" y="21368"/>
                  <a:pt x="13315" y="22018"/>
                  <a:pt x="13214" y="22644"/>
                </a:cubicBezTo>
                <a:cubicBezTo>
                  <a:pt x="13073" y="23508"/>
                  <a:pt x="12929" y="24406"/>
                  <a:pt x="13366" y="25176"/>
                </a:cubicBezTo>
                <a:cubicBezTo>
                  <a:pt x="13503" y="25422"/>
                  <a:pt x="13696" y="25637"/>
                  <a:pt x="13880" y="25846"/>
                </a:cubicBezTo>
                <a:cubicBezTo>
                  <a:pt x="14133" y="26125"/>
                  <a:pt x="14368" y="26391"/>
                  <a:pt x="14479" y="26724"/>
                </a:cubicBezTo>
                <a:cubicBezTo>
                  <a:pt x="14638" y="27185"/>
                  <a:pt x="14530" y="27673"/>
                  <a:pt x="14412" y="28194"/>
                </a:cubicBezTo>
                <a:cubicBezTo>
                  <a:pt x="14295" y="28732"/>
                  <a:pt x="14169" y="29291"/>
                  <a:pt x="14379" y="29809"/>
                </a:cubicBezTo>
                <a:cubicBezTo>
                  <a:pt x="14442" y="29970"/>
                  <a:pt x="14537" y="30115"/>
                  <a:pt x="14627" y="30256"/>
                </a:cubicBezTo>
                <a:cubicBezTo>
                  <a:pt x="14722" y="30404"/>
                  <a:pt x="14815" y="30548"/>
                  <a:pt x="14873" y="30703"/>
                </a:cubicBezTo>
                <a:cubicBezTo>
                  <a:pt x="14984" y="31016"/>
                  <a:pt x="14964" y="31363"/>
                  <a:pt x="14944" y="31669"/>
                </a:cubicBezTo>
                <a:lnTo>
                  <a:pt x="14940" y="31716"/>
                </a:lnTo>
                <a:cubicBezTo>
                  <a:pt x="14920" y="32069"/>
                  <a:pt x="14900" y="32436"/>
                  <a:pt x="15034" y="32776"/>
                </a:cubicBezTo>
                <a:cubicBezTo>
                  <a:pt x="15105" y="32953"/>
                  <a:pt x="15213" y="33112"/>
                  <a:pt x="15317" y="33263"/>
                </a:cubicBezTo>
                <a:cubicBezTo>
                  <a:pt x="15388" y="33364"/>
                  <a:pt x="15458" y="33469"/>
                  <a:pt x="15515" y="33573"/>
                </a:cubicBezTo>
                <a:cubicBezTo>
                  <a:pt x="15636" y="33801"/>
                  <a:pt x="15714" y="34060"/>
                  <a:pt x="15751" y="34391"/>
                </a:cubicBezTo>
                <a:lnTo>
                  <a:pt x="15922" y="34370"/>
                </a:lnTo>
                <a:cubicBezTo>
                  <a:pt x="15882" y="34020"/>
                  <a:pt x="15801" y="33741"/>
                  <a:pt x="15663" y="33489"/>
                </a:cubicBezTo>
                <a:cubicBezTo>
                  <a:pt x="15602" y="33377"/>
                  <a:pt x="15532" y="33270"/>
                  <a:pt x="15458" y="33169"/>
                </a:cubicBezTo>
                <a:cubicBezTo>
                  <a:pt x="15357" y="33014"/>
                  <a:pt x="15256" y="32873"/>
                  <a:pt x="15196" y="32711"/>
                </a:cubicBezTo>
                <a:cubicBezTo>
                  <a:pt x="15074" y="32409"/>
                  <a:pt x="15091" y="32076"/>
                  <a:pt x="15115" y="31726"/>
                </a:cubicBezTo>
                <a:lnTo>
                  <a:pt x="15115" y="31679"/>
                </a:lnTo>
                <a:cubicBezTo>
                  <a:pt x="15135" y="31356"/>
                  <a:pt x="15158" y="30989"/>
                  <a:pt x="15034" y="30646"/>
                </a:cubicBezTo>
                <a:cubicBezTo>
                  <a:pt x="14970" y="30471"/>
                  <a:pt x="14869" y="30313"/>
                  <a:pt x="14772" y="30162"/>
                </a:cubicBezTo>
                <a:cubicBezTo>
                  <a:pt x="14681" y="30020"/>
                  <a:pt x="14597" y="29890"/>
                  <a:pt x="14537" y="29744"/>
                </a:cubicBezTo>
                <a:cubicBezTo>
                  <a:pt x="14348" y="29277"/>
                  <a:pt x="14463" y="28769"/>
                  <a:pt x="14580" y="28231"/>
                </a:cubicBezTo>
                <a:cubicBezTo>
                  <a:pt x="14698" y="27710"/>
                  <a:pt x="14815" y="27175"/>
                  <a:pt x="14644" y="26667"/>
                </a:cubicBezTo>
                <a:cubicBezTo>
                  <a:pt x="14520" y="26300"/>
                  <a:pt x="14261" y="26010"/>
                  <a:pt x="14008" y="25732"/>
                </a:cubicBezTo>
                <a:cubicBezTo>
                  <a:pt x="13830" y="25530"/>
                  <a:pt x="13645" y="25321"/>
                  <a:pt x="13514" y="25089"/>
                </a:cubicBezTo>
                <a:cubicBezTo>
                  <a:pt x="13107" y="24372"/>
                  <a:pt x="13241" y="23545"/>
                  <a:pt x="13382" y="22670"/>
                </a:cubicBezTo>
                <a:cubicBezTo>
                  <a:pt x="13487" y="22031"/>
                  <a:pt x="13595" y="21368"/>
                  <a:pt x="13480" y="20736"/>
                </a:cubicBezTo>
                <a:cubicBezTo>
                  <a:pt x="13251" y="19494"/>
                  <a:pt x="12054" y="18514"/>
                  <a:pt x="10798" y="18514"/>
                </a:cubicBezTo>
                <a:cubicBezTo>
                  <a:pt x="10765" y="18514"/>
                  <a:pt x="10731" y="18514"/>
                  <a:pt x="10698" y="18516"/>
                </a:cubicBezTo>
                <a:cubicBezTo>
                  <a:pt x="10278" y="18533"/>
                  <a:pt x="9864" y="18647"/>
                  <a:pt x="9460" y="18755"/>
                </a:cubicBezTo>
                <a:cubicBezTo>
                  <a:pt x="9031" y="18874"/>
                  <a:pt x="8616" y="18987"/>
                  <a:pt x="8209" y="18987"/>
                </a:cubicBezTo>
                <a:cubicBezTo>
                  <a:pt x="8042" y="18987"/>
                  <a:pt x="7876" y="18968"/>
                  <a:pt x="7711" y="18923"/>
                </a:cubicBezTo>
                <a:cubicBezTo>
                  <a:pt x="7607" y="18896"/>
                  <a:pt x="7502" y="18856"/>
                  <a:pt x="7402" y="18819"/>
                </a:cubicBezTo>
                <a:cubicBezTo>
                  <a:pt x="7190" y="18741"/>
                  <a:pt x="6975" y="18661"/>
                  <a:pt x="6755" y="18661"/>
                </a:cubicBezTo>
                <a:cubicBezTo>
                  <a:pt x="6680" y="18661"/>
                  <a:pt x="6606" y="18670"/>
                  <a:pt x="6530" y="18691"/>
                </a:cubicBezTo>
                <a:cubicBezTo>
                  <a:pt x="6295" y="18755"/>
                  <a:pt x="6113" y="18923"/>
                  <a:pt x="5935" y="19087"/>
                </a:cubicBezTo>
                <a:cubicBezTo>
                  <a:pt x="5743" y="19269"/>
                  <a:pt x="5562" y="19438"/>
                  <a:pt x="5333" y="19451"/>
                </a:cubicBezTo>
                <a:cubicBezTo>
                  <a:pt x="5325" y="19451"/>
                  <a:pt x="5317" y="19451"/>
                  <a:pt x="5309" y="19451"/>
                </a:cubicBezTo>
                <a:cubicBezTo>
                  <a:pt x="5165" y="19451"/>
                  <a:pt x="5020" y="19391"/>
                  <a:pt x="4899" y="19330"/>
                </a:cubicBezTo>
                <a:cubicBezTo>
                  <a:pt x="4122" y="18953"/>
                  <a:pt x="3705" y="18328"/>
                  <a:pt x="3261" y="17662"/>
                </a:cubicBezTo>
                <a:cubicBezTo>
                  <a:pt x="2938" y="17174"/>
                  <a:pt x="2601" y="16669"/>
                  <a:pt x="2110" y="16272"/>
                </a:cubicBezTo>
                <a:cubicBezTo>
                  <a:pt x="1182" y="15519"/>
                  <a:pt x="1145" y="14119"/>
                  <a:pt x="1199" y="13133"/>
                </a:cubicBezTo>
                <a:cubicBezTo>
                  <a:pt x="1205" y="13023"/>
                  <a:pt x="1212" y="12915"/>
                  <a:pt x="1219" y="12804"/>
                </a:cubicBezTo>
                <a:cubicBezTo>
                  <a:pt x="1256" y="12245"/>
                  <a:pt x="1292" y="11667"/>
                  <a:pt x="1219" y="11105"/>
                </a:cubicBezTo>
                <a:cubicBezTo>
                  <a:pt x="1162" y="10658"/>
                  <a:pt x="980" y="10318"/>
                  <a:pt x="802" y="9992"/>
                </a:cubicBezTo>
                <a:cubicBezTo>
                  <a:pt x="680" y="9770"/>
                  <a:pt x="556" y="9541"/>
                  <a:pt x="475" y="9278"/>
                </a:cubicBezTo>
                <a:cubicBezTo>
                  <a:pt x="186" y="8357"/>
                  <a:pt x="785" y="7244"/>
                  <a:pt x="1461" y="6601"/>
                </a:cubicBezTo>
                <a:cubicBezTo>
                  <a:pt x="1649" y="6423"/>
                  <a:pt x="1854" y="6251"/>
                  <a:pt x="2053" y="6086"/>
                </a:cubicBezTo>
                <a:cubicBezTo>
                  <a:pt x="2393" y="5800"/>
                  <a:pt x="2746" y="5508"/>
                  <a:pt x="3032" y="5158"/>
                </a:cubicBezTo>
                <a:cubicBezTo>
                  <a:pt x="3358" y="4761"/>
                  <a:pt x="3459" y="4266"/>
                  <a:pt x="3560" y="3788"/>
                </a:cubicBezTo>
                <a:cubicBezTo>
                  <a:pt x="3691" y="3150"/>
                  <a:pt x="3819" y="2547"/>
                  <a:pt x="4451" y="2218"/>
                </a:cubicBezTo>
                <a:cubicBezTo>
                  <a:pt x="4506" y="2187"/>
                  <a:pt x="4562" y="2164"/>
                  <a:pt x="4616" y="2141"/>
                </a:cubicBezTo>
                <a:cubicBezTo>
                  <a:pt x="4778" y="2069"/>
                  <a:pt x="4942" y="1996"/>
                  <a:pt x="5051" y="1851"/>
                </a:cubicBezTo>
                <a:cubicBezTo>
                  <a:pt x="5151" y="1720"/>
                  <a:pt x="5181" y="1562"/>
                  <a:pt x="5208" y="1414"/>
                </a:cubicBezTo>
                <a:cubicBezTo>
                  <a:pt x="5228" y="1299"/>
                  <a:pt x="5248" y="1195"/>
                  <a:pt x="5296" y="1104"/>
                </a:cubicBezTo>
                <a:cubicBezTo>
                  <a:pt x="5369" y="963"/>
                  <a:pt x="5504" y="855"/>
                  <a:pt x="5700" y="788"/>
                </a:cubicBezTo>
                <a:cubicBezTo>
                  <a:pt x="5854" y="734"/>
                  <a:pt x="6043" y="700"/>
                  <a:pt x="6288" y="684"/>
                </a:cubicBezTo>
                <a:cubicBezTo>
                  <a:pt x="6828" y="651"/>
                  <a:pt x="7367" y="635"/>
                  <a:pt x="7900" y="635"/>
                </a:cubicBezTo>
                <a:cubicBezTo>
                  <a:pt x="8416" y="635"/>
                  <a:pt x="8927" y="650"/>
                  <a:pt x="9430" y="680"/>
                </a:cubicBezTo>
                <a:cubicBezTo>
                  <a:pt x="9669" y="694"/>
                  <a:pt x="9895" y="720"/>
                  <a:pt x="10039" y="862"/>
                </a:cubicBezTo>
                <a:cubicBezTo>
                  <a:pt x="10063" y="886"/>
                  <a:pt x="10083" y="913"/>
                  <a:pt x="10106" y="939"/>
                </a:cubicBezTo>
                <a:cubicBezTo>
                  <a:pt x="10153" y="1000"/>
                  <a:pt x="10204" y="1064"/>
                  <a:pt x="10285" y="1104"/>
                </a:cubicBezTo>
                <a:cubicBezTo>
                  <a:pt x="10340" y="1134"/>
                  <a:pt x="10395" y="1146"/>
                  <a:pt x="10449" y="1146"/>
                </a:cubicBezTo>
                <a:cubicBezTo>
                  <a:pt x="10677" y="1146"/>
                  <a:pt x="10888" y="918"/>
                  <a:pt x="11025" y="768"/>
                </a:cubicBezTo>
                <a:cubicBezTo>
                  <a:pt x="11384" y="383"/>
                  <a:pt x="11907" y="172"/>
                  <a:pt x="12429" y="172"/>
                </a:cubicBezTo>
                <a:cubicBezTo>
                  <a:pt x="12655" y="172"/>
                  <a:pt x="12881" y="211"/>
                  <a:pt x="13093" y="293"/>
                </a:cubicBezTo>
                <a:cubicBezTo>
                  <a:pt x="13615" y="498"/>
                  <a:pt x="13944" y="933"/>
                  <a:pt x="14264" y="1350"/>
                </a:cubicBezTo>
                <a:cubicBezTo>
                  <a:pt x="14577" y="1763"/>
                  <a:pt x="14903" y="2194"/>
                  <a:pt x="15418" y="2409"/>
                </a:cubicBezTo>
                <a:cubicBezTo>
                  <a:pt x="15495" y="2440"/>
                  <a:pt x="15573" y="2467"/>
                  <a:pt x="15653" y="2490"/>
                </a:cubicBezTo>
                <a:cubicBezTo>
                  <a:pt x="15821" y="2544"/>
                  <a:pt x="15983" y="2597"/>
                  <a:pt x="16107" y="2698"/>
                </a:cubicBezTo>
                <a:cubicBezTo>
                  <a:pt x="16225" y="2796"/>
                  <a:pt x="16316" y="2937"/>
                  <a:pt x="16407" y="3079"/>
                </a:cubicBezTo>
                <a:cubicBezTo>
                  <a:pt x="16562" y="3318"/>
                  <a:pt x="16720" y="3566"/>
                  <a:pt x="17019" y="3603"/>
                </a:cubicBezTo>
                <a:cubicBezTo>
                  <a:pt x="17041" y="3606"/>
                  <a:pt x="17061" y="3607"/>
                  <a:pt x="17082" y="3607"/>
                </a:cubicBezTo>
                <a:cubicBezTo>
                  <a:pt x="17303" y="3607"/>
                  <a:pt x="17490" y="3478"/>
                  <a:pt x="17668" y="3355"/>
                </a:cubicBezTo>
                <a:lnTo>
                  <a:pt x="17715" y="3321"/>
                </a:lnTo>
                <a:cubicBezTo>
                  <a:pt x="17759" y="3291"/>
                  <a:pt x="17802" y="3268"/>
                  <a:pt x="17847" y="3240"/>
                </a:cubicBezTo>
                <a:lnTo>
                  <a:pt x="17762" y="3089"/>
                </a:lnTo>
                <a:cubicBezTo>
                  <a:pt x="17712" y="3119"/>
                  <a:pt x="17665" y="3150"/>
                  <a:pt x="17618" y="3180"/>
                </a:cubicBezTo>
                <a:lnTo>
                  <a:pt x="17571" y="3213"/>
                </a:lnTo>
                <a:cubicBezTo>
                  <a:pt x="17406" y="3328"/>
                  <a:pt x="17251" y="3435"/>
                  <a:pt x="17082" y="3435"/>
                </a:cubicBezTo>
                <a:cubicBezTo>
                  <a:pt x="17068" y="3435"/>
                  <a:pt x="17054" y="3434"/>
                  <a:pt x="17040" y="3432"/>
                </a:cubicBezTo>
                <a:cubicBezTo>
                  <a:pt x="16821" y="3405"/>
                  <a:pt x="16696" y="3210"/>
                  <a:pt x="16551" y="2985"/>
                </a:cubicBezTo>
                <a:cubicBezTo>
                  <a:pt x="16454" y="2833"/>
                  <a:pt x="16357" y="2678"/>
                  <a:pt x="16218" y="2568"/>
                </a:cubicBezTo>
                <a:cubicBezTo>
                  <a:pt x="16063" y="2443"/>
                  <a:pt x="15882" y="2386"/>
                  <a:pt x="15707" y="2329"/>
                </a:cubicBezTo>
                <a:cubicBezTo>
                  <a:pt x="15630" y="2302"/>
                  <a:pt x="15556" y="2279"/>
                  <a:pt x="15481" y="2248"/>
                </a:cubicBezTo>
                <a:cubicBezTo>
                  <a:pt x="15014" y="2053"/>
                  <a:pt x="14714" y="1663"/>
                  <a:pt x="14399" y="1245"/>
                </a:cubicBezTo>
                <a:cubicBezTo>
                  <a:pt x="14065" y="808"/>
                  <a:pt x="13722" y="354"/>
                  <a:pt x="13157" y="135"/>
                </a:cubicBezTo>
                <a:cubicBezTo>
                  <a:pt x="12924" y="45"/>
                  <a:pt x="12677" y="1"/>
                  <a:pt x="12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35"/>
          <p:cNvSpPr/>
          <p:nvPr/>
        </p:nvSpPr>
        <p:spPr>
          <a:xfrm>
            <a:off x="2815157" y="2749689"/>
            <a:ext cx="760361" cy="940725"/>
          </a:xfrm>
          <a:custGeom>
            <a:rect b="b" l="l" r="r" t="t"/>
            <a:pathLst>
              <a:path extrusionOk="0" h="15475" w="12508">
                <a:moveTo>
                  <a:pt x="12339" y="0"/>
                </a:moveTo>
                <a:cubicBezTo>
                  <a:pt x="11750" y="3377"/>
                  <a:pt x="10308" y="6580"/>
                  <a:pt x="8154" y="9254"/>
                </a:cubicBezTo>
                <a:cubicBezTo>
                  <a:pt x="8117" y="9298"/>
                  <a:pt x="8080" y="9345"/>
                  <a:pt x="8033" y="9399"/>
                </a:cubicBezTo>
                <a:cubicBezTo>
                  <a:pt x="5897" y="12003"/>
                  <a:pt x="3119" y="14048"/>
                  <a:pt x="0" y="15316"/>
                </a:cubicBezTo>
                <a:lnTo>
                  <a:pt x="67" y="15475"/>
                </a:lnTo>
                <a:cubicBezTo>
                  <a:pt x="3209" y="14199"/>
                  <a:pt x="6012" y="12134"/>
                  <a:pt x="8171" y="9500"/>
                </a:cubicBezTo>
                <a:cubicBezTo>
                  <a:pt x="8212" y="9453"/>
                  <a:pt x="8252" y="9406"/>
                  <a:pt x="8289" y="9362"/>
                </a:cubicBezTo>
                <a:cubicBezTo>
                  <a:pt x="10459" y="6664"/>
                  <a:pt x="11915" y="3438"/>
                  <a:pt x="12508" y="30"/>
                </a:cubicBezTo>
                <a:lnTo>
                  <a:pt x="123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35"/>
          <p:cNvSpPr/>
          <p:nvPr/>
        </p:nvSpPr>
        <p:spPr>
          <a:xfrm>
            <a:off x="1555467" y="3366221"/>
            <a:ext cx="70820" cy="75684"/>
          </a:xfrm>
          <a:custGeom>
            <a:rect b="b" l="l" r="r" t="t"/>
            <a:pathLst>
              <a:path extrusionOk="0" h="1245" w="1165">
                <a:moveTo>
                  <a:pt x="562" y="0"/>
                </a:moveTo>
                <a:lnTo>
                  <a:pt x="0" y="1167"/>
                </a:lnTo>
                <a:lnTo>
                  <a:pt x="155" y="1242"/>
                </a:lnTo>
                <a:lnTo>
                  <a:pt x="565" y="388"/>
                </a:lnTo>
                <a:lnTo>
                  <a:pt x="1013" y="1245"/>
                </a:lnTo>
                <a:lnTo>
                  <a:pt x="1164" y="1167"/>
                </a:lnTo>
                <a:lnTo>
                  <a:pt x="5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5"/>
          <p:cNvSpPr/>
          <p:nvPr/>
        </p:nvSpPr>
        <p:spPr>
          <a:xfrm>
            <a:off x="3322085" y="1894678"/>
            <a:ext cx="71003" cy="75744"/>
          </a:xfrm>
          <a:custGeom>
            <a:rect b="b" l="l" r="r" t="t"/>
            <a:pathLst>
              <a:path extrusionOk="0" h="1246" w="1168">
                <a:moveTo>
                  <a:pt x="565" y="1"/>
                </a:moveTo>
                <a:lnTo>
                  <a:pt x="0" y="1168"/>
                </a:lnTo>
                <a:lnTo>
                  <a:pt x="155" y="1242"/>
                </a:lnTo>
                <a:lnTo>
                  <a:pt x="569" y="387"/>
                </a:lnTo>
                <a:lnTo>
                  <a:pt x="1013" y="1246"/>
                </a:lnTo>
                <a:lnTo>
                  <a:pt x="1168" y="1165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5"/>
          <p:cNvSpPr/>
          <p:nvPr/>
        </p:nvSpPr>
        <p:spPr>
          <a:xfrm>
            <a:off x="3322085" y="2075710"/>
            <a:ext cx="71003" cy="75440"/>
          </a:xfrm>
          <a:custGeom>
            <a:rect b="b" l="l" r="r" t="t"/>
            <a:pathLst>
              <a:path extrusionOk="0" h="1241" w="1168">
                <a:moveTo>
                  <a:pt x="565" y="0"/>
                </a:moveTo>
                <a:lnTo>
                  <a:pt x="0" y="1167"/>
                </a:lnTo>
                <a:lnTo>
                  <a:pt x="155" y="1241"/>
                </a:lnTo>
                <a:lnTo>
                  <a:pt x="569" y="384"/>
                </a:lnTo>
                <a:lnTo>
                  <a:pt x="1013" y="1241"/>
                </a:lnTo>
                <a:lnTo>
                  <a:pt x="1168" y="1163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5"/>
          <p:cNvSpPr/>
          <p:nvPr/>
        </p:nvSpPr>
        <p:spPr>
          <a:xfrm>
            <a:off x="3438255" y="1969328"/>
            <a:ext cx="70820" cy="75744"/>
          </a:xfrm>
          <a:custGeom>
            <a:rect b="b" l="l" r="r" t="t"/>
            <a:pathLst>
              <a:path extrusionOk="0" h="1246" w="1165">
                <a:moveTo>
                  <a:pt x="562" y="1"/>
                </a:moveTo>
                <a:lnTo>
                  <a:pt x="0" y="1168"/>
                </a:lnTo>
                <a:lnTo>
                  <a:pt x="155" y="1241"/>
                </a:lnTo>
                <a:lnTo>
                  <a:pt x="565" y="387"/>
                </a:lnTo>
                <a:lnTo>
                  <a:pt x="1013" y="1245"/>
                </a:lnTo>
                <a:lnTo>
                  <a:pt x="1164" y="1165"/>
                </a:lnTo>
                <a:lnTo>
                  <a:pt x="5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5"/>
          <p:cNvSpPr/>
          <p:nvPr/>
        </p:nvSpPr>
        <p:spPr>
          <a:xfrm>
            <a:off x="1416014" y="1191216"/>
            <a:ext cx="71003" cy="75744"/>
          </a:xfrm>
          <a:custGeom>
            <a:rect b="b" l="l" r="r" t="t"/>
            <a:pathLst>
              <a:path extrusionOk="0" h="1246" w="1168">
                <a:moveTo>
                  <a:pt x="562" y="1"/>
                </a:moveTo>
                <a:lnTo>
                  <a:pt x="1" y="1168"/>
                </a:lnTo>
                <a:lnTo>
                  <a:pt x="155" y="1242"/>
                </a:lnTo>
                <a:lnTo>
                  <a:pt x="569" y="388"/>
                </a:lnTo>
                <a:lnTo>
                  <a:pt x="1013" y="1245"/>
                </a:lnTo>
                <a:lnTo>
                  <a:pt x="1168" y="1164"/>
                </a:lnTo>
                <a:lnTo>
                  <a:pt x="56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5"/>
          <p:cNvSpPr/>
          <p:nvPr/>
        </p:nvSpPr>
        <p:spPr>
          <a:xfrm>
            <a:off x="1555467" y="1160577"/>
            <a:ext cx="70820" cy="75684"/>
          </a:xfrm>
          <a:custGeom>
            <a:rect b="b" l="l" r="r" t="t"/>
            <a:pathLst>
              <a:path extrusionOk="0" h="1245" w="1165">
                <a:moveTo>
                  <a:pt x="562" y="0"/>
                </a:moveTo>
                <a:lnTo>
                  <a:pt x="0" y="1168"/>
                </a:lnTo>
                <a:lnTo>
                  <a:pt x="155" y="1241"/>
                </a:lnTo>
                <a:lnTo>
                  <a:pt x="565" y="384"/>
                </a:lnTo>
                <a:lnTo>
                  <a:pt x="1013" y="1245"/>
                </a:lnTo>
                <a:lnTo>
                  <a:pt x="1164" y="1164"/>
                </a:lnTo>
                <a:lnTo>
                  <a:pt x="5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35"/>
          <p:cNvSpPr/>
          <p:nvPr/>
        </p:nvSpPr>
        <p:spPr>
          <a:xfrm>
            <a:off x="1651150" y="3432057"/>
            <a:ext cx="71003" cy="75744"/>
          </a:xfrm>
          <a:custGeom>
            <a:rect b="b" l="l" r="r" t="t"/>
            <a:pathLst>
              <a:path extrusionOk="0" h="1246" w="1168">
                <a:moveTo>
                  <a:pt x="566" y="1"/>
                </a:moveTo>
                <a:lnTo>
                  <a:pt x="1" y="1168"/>
                </a:lnTo>
                <a:lnTo>
                  <a:pt x="159" y="1242"/>
                </a:lnTo>
                <a:lnTo>
                  <a:pt x="570" y="387"/>
                </a:lnTo>
                <a:lnTo>
                  <a:pt x="1017" y="1245"/>
                </a:lnTo>
                <a:lnTo>
                  <a:pt x="1168" y="1165"/>
                </a:lnTo>
                <a:lnTo>
                  <a:pt x="56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5"/>
          <p:cNvSpPr/>
          <p:nvPr/>
        </p:nvSpPr>
        <p:spPr>
          <a:xfrm>
            <a:off x="1631150" y="1749511"/>
            <a:ext cx="157081" cy="157872"/>
          </a:xfrm>
          <a:custGeom>
            <a:rect b="b" l="l" r="r" t="t"/>
            <a:pathLst>
              <a:path extrusionOk="0" h="2597" w="2584">
                <a:moveTo>
                  <a:pt x="1995" y="0"/>
                </a:moveTo>
                <a:lnTo>
                  <a:pt x="1827" y="172"/>
                </a:lnTo>
                <a:lnTo>
                  <a:pt x="172" y="1847"/>
                </a:lnTo>
                <a:lnTo>
                  <a:pt x="0" y="2019"/>
                </a:lnTo>
                <a:lnTo>
                  <a:pt x="585" y="2597"/>
                </a:lnTo>
                <a:lnTo>
                  <a:pt x="2584" y="579"/>
                </a:lnTo>
                <a:lnTo>
                  <a:pt x="1995" y="0"/>
                </a:lnTo>
                <a:close/>
              </a:path>
            </a:pathLst>
          </a:custGeom>
          <a:solidFill>
            <a:srgbClr val="AD9D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5"/>
          <p:cNvSpPr/>
          <p:nvPr/>
        </p:nvSpPr>
        <p:spPr>
          <a:xfrm>
            <a:off x="1849751" y="1913279"/>
            <a:ext cx="77994" cy="77811"/>
          </a:xfrm>
          <a:custGeom>
            <a:rect b="b" l="l" r="r" t="t"/>
            <a:pathLst>
              <a:path extrusionOk="0" h="1280" w="1283">
                <a:moveTo>
                  <a:pt x="438" y="1"/>
                </a:moveTo>
                <a:lnTo>
                  <a:pt x="0" y="441"/>
                </a:lnTo>
                <a:lnTo>
                  <a:pt x="845" y="1279"/>
                </a:lnTo>
                <a:lnTo>
                  <a:pt x="1282" y="835"/>
                </a:lnTo>
                <a:lnTo>
                  <a:pt x="438" y="1"/>
                </a:lnTo>
                <a:close/>
              </a:path>
            </a:pathLst>
          </a:custGeom>
          <a:solidFill>
            <a:srgbClr val="3624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35"/>
          <p:cNvSpPr/>
          <p:nvPr/>
        </p:nvSpPr>
        <p:spPr>
          <a:xfrm>
            <a:off x="1903125" y="1859298"/>
            <a:ext cx="77933" cy="77994"/>
          </a:xfrm>
          <a:custGeom>
            <a:rect b="b" l="l" r="r" t="t"/>
            <a:pathLst>
              <a:path extrusionOk="0" h="1283" w="1282">
                <a:moveTo>
                  <a:pt x="437" y="0"/>
                </a:moveTo>
                <a:lnTo>
                  <a:pt x="327" y="115"/>
                </a:lnTo>
                <a:lnTo>
                  <a:pt x="0" y="445"/>
                </a:lnTo>
                <a:lnTo>
                  <a:pt x="845" y="1283"/>
                </a:lnTo>
                <a:lnTo>
                  <a:pt x="1282" y="835"/>
                </a:lnTo>
                <a:lnTo>
                  <a:pt x="437" y="0"/>
                </a:lnTo>
                <a:close/>
              </a:path>
            </a:pathLst>
          </a:custGeom>
          <a:solidFill>
            <a:srgbClr val="3624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5"/>
          <p:cNvSpPr/>
          <p:nvPr/>
        </p:nvSpPr>
        <p:spPr>
          <a:xfrm>
            <a:off x="1929690" y="1840149"/>
            <a:ext cx="72462" cy="69969"/>
          </a:xfrm>
          <a:custGeom>
            <a:rect b="b" l="l" r="r" t="t"/>
            <a:pathLst>
              <a:path extrusionOk="0" h="1151" w="1192">
                <a:moveTo>
                  <a:pt x="455" y="0"/>
                </a:moveTo>
                <a:cubicBezTo>
                  <a:pt x="367" y="0"/>
                  <a:pt x="279" y="34"/>
                  <a:pt x="213" y="101"/>
                </a:cubicBezTo>
                <a:lnTo>
                  <a:pt x="0" y="315"/>
                </a:lnTo>
                <a:lnTo>
                  <a:pt x="845" y="1150"/>
                </a:lnTo>
                <a:lnTo>
                  <a:pt x="1057" y="938"/>
                </a:lnTo>
                <a:cubicBezTo>
                  <a:pt x="1191" y="803"/>
                  <a:pt x="1188" y="588"/>
                  <a:pt x="1054" y="457"/>
                </a:cubicBezTo>
                <a:lnTo>
                  <a:pt x="694" y="97"/>
                </a:lnTo>
                <a:cubicBezTo>
                  <a:pt x="627" y="32"/>
                  <a:pt x="541" y="0"/>
                  <a:pt x="455" y="0"/>
                </a:cubicBezTo>
                <a:close/>
              </a:path>
            </a:pathLst>
          </a:custGeom>
          <a:solidFill>
            <a:srgbClr val="4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35"/>
          <p:cNvSpPr/>
          <p:nvPr/>
        </p:nvSpPr>
        <p:spPr>
          <a:xfrm>
            <a:off x="2257530" y="2928837"/>
            <a:ext cx="114711" cy="170394"/>
          </a:xfrm>
          <a:custGeom>
            <a:rect b="b" l="l" r="r" t="t"/>
            <a:pathLst>
              <a:path extrusionOk="0" h="2803" w="1887">
                <a:moveTo>
                  <a:pt x="945" y="0"/>
                </a:moveTo>
                <a:lnTo>
                  <a:pt x="168" y="1322"/>
                </a:lnTo>
                <a:cubicBezTo>
                  <a:pt x="61" y="1473"/>
                  <a:pt x="0" y="1658"/>
                  <a:pt x="0" y="1857"/>
                </a:cubicBezTo>
                <a:cubicBezTo>
                  <a:pt x="0" y="2382"/>
                  <a:pt x="420" y="2802"/>
                  <a:pt x="945" y="2802"/>
                </a:cubicBezTo>
                <a:cubicBezTo>
                  <a:pt x="1466" y="2802"/>
                  <a:pt x="1887" y="2382"/>
                  <a:pt x="1887" y="1857"/>
                </a:cubicBezTo>
                <a:cubicBezTo>
                  <a:pt x="1887" y="1658"/>
                  <a:pt x="1826" y="1473"/>
                  <a:pt x="1722" y="1322"/>
                </a:cubicBezTo>
                <a:lnTo>
                  <a:pt x="9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5"/>
          <p:cNvSpPr/>
          <p:nvPr/>
        </p:nvSpPr>
        <p:spPr>
          <a:xfrm>
            <a:off x="2130905" y="3084459"/>
            <a:ext cx="115015" cy="170394"/>
          </a:xfrm>
          <a:custGeom>
            <a:rect b="b" l="l" r="r" t="t"/>
            <a:pathLst>
              <a:path extrusionOk="0" h="2803" w="1892">
                <a:moveTo>
                  <a:pt x="946" y="0"/>
                </a:moveTo>
                <a:lnTo>
                  <a:pt x="169" y="1322"/>
                </a:lnTo>
                <a:cubicBezTo>
                  <a:pt x="65" y="1474"/>
                  <a:pt x="0" y="1658"/>
                  <a:pt x="0" y="1857"/>
                </a:cubicBezTo>
                <a:cubicBezTo>
                  <a:pt x="0" y="2382"/>
                  <a:pt x="424" y="2802"/>
                  <a:pt x="946" y="2802"/>
                </a:cubicBezTo>
                <a:cubicBezTo>
                  <a:pt x="1470" y="2802"/>
                  <a:pt x="1891" y="2382"/>
                  <a:pt x="1891" y="1857"/>
                </a:cubicBezTo>
                <a:cubicBezTo>
                  <a:pt x="1891" y="1658"/>
                  <a:pt x="1831" y="1474"/>
                  <a:pt x="1723" y="1322"/>
                </a:cubicBezTo>
                <a:lnTo>
                  <a:pt x="9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35"/>
          <p:cNvSpPr/>
          <p:nvPr/>
        </p:nvSpPr>
        <p:spPr>
          <a:xfrm>
            <a:off x="1994674" y="2928837"/>
            <a:ext cx="115015" cy="170394"/>
          </a:xfrm>
          <a:custGeom>
            <a:rect b="b" l="l" r="r" t="t"/>
            <a:pathLst>
              <a:path extrusionOk="0" h="2803" w="1892">
                <a:moveTo>
                  <a:pt x="946" y="0"/>
                </a:moveTo>
                <a:lnTo>
                  <a:pt x="170" y="1322"/>
                </a:lnTo>
                <a:cubicBezTo>
                  <a:pt x="61" y="1473"/>
                  <a:pt x="1" y="1658"/>
                  <a:pt x="1" y="1857"/>
                </a:cubicBezTo>
                <a:cubicBezTo>
                  <a:pt x="1" y="2382"/>
                  <a:pt x="425" y="2802"/>
                  <a:pt x="946" y="2802"/>
                </a:cubicBezTo>
                <a:cubicBezTo>
                  <a:pt x="1468" y="2802"/>
                  <a:pt x="1892" y="2382"/>
                  <a:pt x="1892" y="1857"/>
                </a:cubicBezTo>
                <a:cubicBezTo>
                  <a:pt x="1892" y="1658"/>
                  <a:pt x="1831" y="1473"/>
                  <a:pt x="1724" y="1322"/>
                </a:cubicBezTo>
                <a:lnTo>
                  <a:pt x="946" y="0"/>
                </a:lnTo>
                <a:close/>
              </a:path>
            </a:pathLst>
          </a:custGeom>
          <a:solidFill>
            <a:srgbClr val="C98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35"/>
          <p:cNvSpPr/>
          <p:nvPr/>
        </p:nvSpPr>
        <p:spPr>
          <a:xfrm>
            <a:off x="1254860" y="1310850"/>
            <a:ext cx="1907773" cy="2163820"/>
          </a:xfrm>
          <a:custGeom>
            <a:rect b="b" l="l" r="r" t="t"/>
            <a:pathLst>
              <a:path extrusionOk="0" h="35595" w="31383">
                <a:moveTo>
                  <a:pt x="15690" y="512"/>
                </a:moveTo>
                <a:lnTo>
                  <a:pt x="30888" y="4552"/>
                </a:lnTo>
                <a:lnTo>
                  <a:pt x="30888" y="16955"/>
                </a:lnTo>
                <a:cubicBezTo>
                  <a:pt x="30888" y="19117"/>
                  <a:pt x="29936" y="22761"/>
                  <a:pt x="27258" y="26492"/>
                </a:cubicBezTo>
                <a:cubicBezTo>
                  <a:pt x="25270" y="29257"/>
                  <a:pt x="21661" y="32963"/>
                  <a:pt x="15690" y="35070"/>
                </a:cubicBezTo>
                <a:cubicBezTo>
                  <a:pt x="9719" y="32963"/>
                  <a:pt x="6109" y="29257"/>
                  <a:pt x="4125" y="26492"/>
                </a:cubicBezTo>
                <a:cubicBezTo>
                  <a:pt x="1447" y="22761"/>
                  <a:pt x="492" y="19117"/>
                  <a:pt x="492" y="16955"/>
                </a:cubicBezTo>
                <a:lnTo>
                  <a:pt x="492" y="4552"/>
                </a:lnTo>
                <a:lnTo>
                  <a:pt x="15690" y="512"/>
                </a:lnTo>
                <a:close/>
                <a:moveTo>
                  <a:pt x="15690" y="0"/>
                </a:moveTo>
                <a:lnTo>
                  <a:pt x="0" y="4172"/>
                </a:lnTo>
                <a:lnTo>
                  <a:pt x="0" y="16955"/>
                </a:lnTo>
                <a:cubicBezTo>
                  <a:pt x="0" y="19195"/>
                  <a:pt x="976" y="22952"/>
                  <a:pt x="3721" y="26778"/>
                </a:cubicBezTo>
                <a:cubicBezTo>
                  <a:pt x="5736" y="29586"/>
                  <a:pt x="9420" y="33384"/>
                  <a:pt x="15525" y="35537"/>
                </a:cubicBezTo>
                <a:lnTo>
                  <a:pt x="15690" y="35594"/>
                </a:lnTo>
                <a:lnTo>
                  <a:pt x="15855" y="35537"/>
                </a:lnTo>
                <a:cubicBezTo>
                  <a:pt x="21960" y="33381"/>
                  <a:pt x="25644" y="29586"/>
                  <a:pt x="27659" y="26778"/>
                </a:cubicBezTo>
                <a:cubicBezTo>
                  <a:pt x="30404" y="22952"/>
                  <a:pt x="31382" y="19195"/>
                  <a:pt x="31382" y="16955"/>
                </a:cubicBezTo>
                <a:lnTo>
                  <a:pt x="31382" y="4172"/>
                </a:lnTo>
                <a:lnTo>
                  <a:pt x="156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5"/>
          <p:cNvSpPr/>
          <p:nvPr/>
        </p:nvSpPr>
        <p:spPr>
          <a:xfrm>
            <a:off x="1207018" y="1261550"/>
            <a:ext cx="2003456" cy="2263394"/>
          </a:xfrm>
          <a:custGeom>
            <a:rect b="b" l="l" r="r" t="t"/>
            <a:pathLst>
              <a:path extrusionOk="0" h="37233" w="32957">
                <a:moveTo>
                  <a:pt x="16477" y="811"/>
                </a:moveTo>
                <a:lnTo>
                  <a:pt x="32169" y="4983"/>
                </a:lnTo>
                <a:lnTo>
                  <a:pt x="32169" y="17766"/>
                </a:lnTo>
                <a:cubicBezTo>
                  <a:pt x="32169" y="20006"/>
                  <a:pt x="31191" y="23763"/>
                  <a:pt x="28446" y="27589"/>
                </a:cubicBezTo>
                <a:cubicBezTo>
                  <a:pt x="26431" y="30397"/>
                  <a:pt x="22747" y="34192"/>
                  <a:pt x="16642" y="36348"/>
                </a:cubicBezTo>
                <a:lnTo>
                  <a:pt x="16477" y="36405"/>
                </a:lnTo>
                <a:lnTo>
                  <a:pt x="16312" y="36348"/>
                </a:lnTo>
                <a:cubicBezTo>
                  <a:pt x="10207" y="34195"/>
                  <a:pt x="6523" y="30397"/>
                  <a:pt x="4508" y="27589"/>
                </a:cubicBezTo>
                <a:cubicBezTo>
                  <a:pt x="1763" y="23763"/>
                  <a:pt x="787" y="20006"/>
                  <a:pt x="787" y="17766"/>
                </a:cubicBezTo>
                <a:lnTo>
                  <a:pt x="787" y="4983"/>
                </a:lnTo>
                <a:lnTo>
                  <a:pt x="16477" y="811"/>
                </a:lnTo>
                <a:close/>
                <a:moveTo>
                  <a:pt x="16477" y="1"/>
                </a:moveTo>
                <a:lnTo>
                  <a:pt x="0" y="4377"/>
                </a:lnTo>
                <a:lnTo>
                  <a:pt x="0" y="17766"/>
                </a:lnTo>
                <a:cubicBezTo>
                  <a:pt x="0" y="23122"/>
                  <a:pt x="4831" y="33341"/>
                  <a:pt x="16477" y="37233"/>
                </a:cubicBezTo>
                <a:cubicBezTo>
                  <a:pt x="28126" y="33341"/>
                  <a:pt x="32957" y="23122"/>
                  <a:pt x="32957" y="17766"/>
                </a:cubicBezTo>
                <a:lnTo>
                  <a:pt x="32957" y="4377"/>
                </a:lnTo>
                <a:lnTo>
                  <a:pt x="1647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5"/>
          <p:cNvSpPr/>
          <p:nvPr/>
        </p:nvSpPr>
        <p:spPr>
          <a:xfrm>
            <a:off x="1284708" y="1341975"/>
            <a:ext cx="1847894" cy="2100781"/>
          </a:xfrm>
          <a:custGeom>
            <a:rect b="b" l="l" r="r" t="t"/>
            <a:pathLst>
              <a:path extrusionOk="0" h="34558" w="30398">
                <a:moveTo>
                  <a:pt x="5111" y="4969"/>
                </a:moveTo>
                <a:cubicBezTo>
                  <a:pt x="5410" y="4969"/>
                  <a:pt x="5710" y="5079"/>
                  <a:pt x="5938" y="5305"/>
                </a:cubicBezTo>
                <a:lnTo>
                  <a:pt x="7526" y="6876"/>
                </a:lnTo>
                <a:lnTo>
                  <a:pt x="7694" y="6704"/>
                </a:lnTo>
                <a:lnTo>
                  <a:pt x="8283" y="7283"/>
                </a:lnTo>
                <a:cubicBezTo>
                  <a:pt x="8396" y="7168"/>
                  <a:pt x="8546" y="7112"/>
                  <a:pt x="8699" y="7112"/>
                </a:cubicBezTo>
                <a:cubicBezTo>
                  <a:pt x="8865" y="7112"/>
                  <a:pt x="9036" y="7178"/>
                  <a:pt x="9167" y="7310"/>
                </a:cubicBezTo>
                <a:lnTo>
                  <a:pt x="10500" y="8625"/>
                </a:lnTo>
                <a:lnTo>
                  <a:pt x="10610" y="8510"/>
                </a:lnTo>
                <a:lnTo>
                  <a:pt x="10823" y="8296"/>
                </a:lnTo>
                <a:cubicBezTo>
                  <a:pt x="10889" y="8229"/>
                  <a:pt x="10977" y="8195"/>
                  <a:pt x="11065" y="8195"/>
                </a:cubicBezTo>
                <a:cubicBezTo>
                  <a:pt x="11151" y="8195"/>
                  <a:pt x="11237" y="8227"/>
                  <a:pt x="11304" y="8292"/>
                </a:cubicBezTo>
                <a:lnTo>
                  <a:pt x="11664" y="8652"/>
                </a:lnTo>
                <a:cubicBezTo>
                  <a:pt x="11798" y="8783"/>
                  <a:pt x="11801" y="8998"/>
                  <a:pt x="11667" y="9133"/>
                </a:cubicBezTo>
                <a:lnTo>
                  <a:pt x="11455" y="9345"/>
                </a:lnTo>
                <a:lnTo>
                  <a:pt x="11018" y="9793"/>
                </a:lnTo>
                <a:lnTo>
                  <a:pt x="10920" y="9890"/>
                </a:lnTo>
                <a:cubicBezTo>
                  <a:pt x="10920" y="9890"/>
                  <a:pt x="19528" y="18400"/>
                  <a:pt x="21211" y="20063"/>
                </a:cubicBezTo>
                <a:cubicBezTo>
                  <a:pt x="22889" y="21724"/>
                  <a:pt x="22616" y="21630"/>
                  <a:pt x="22761" y="22461"/>
                </a:cubicBezTo>
                <a:cubicBezTo>
                  <a:pt x="22902" y="23295"/>
                  <a:pt x="24675" y="24311"/>
                  <a:pt x="24093" y="24907"/>
                </a:cubicBezTo>
                <a:cubicBezTo>
                  <a:pt x="24009" y="24991"/>
                  <a:pt x="23916" y="25027"/>
                  <a:pt x="23816" y="25027"/>
                </a:cubicBezTo>
                <a:cubicBezTo>
                  <a:pt x="23213" y="25027"/>
                  <a:pt x="22350" y="23717"/>
                  <a:pt x="21634" y="23601"/>
                </a:cubicBezTo>
                <a:cubicBezTo>
                  <a:pt x="20796" y="23470"/>
                  <a:pt x="20897" y="23743"/>
                  <a:pt x="19216" y="22081"/>
                </a:cubicBezTo>
                <a:cubicBezTo>
                  <a:pt x="17537" y="20419"/>
                  <a:pt x="8925" y="11909"/>
                  <a:pt x="8925" y="11909"/>
                </a:cubicBezTo>
                <a:lnTo>
                  <a:pt x="8828" y="12010"/>
                </a:lnTo>
                <a:lnTo>
                  <a:pt x="8387" y="12454"/>
                </a:lnTo>
                <a:lnTo>
                  <a:pt x="8175" y="12665"/>
                </a:lnTo>
                <a:cubicBezTo>
                  <a:pt x="8109" y="12733"/>
                  <a:pt x="8022" y="12767"/>
                  <a:pt x="7934" y="12767"/>
                </a:cubicBezTo>
                <a:cubicBezTo>
                  <a:pt x="7848" y="12767"/>
                  <a:pt x="7761" y="12734"/>
                  <a:pt x="7694" y="12668"/>
                </a:cubicBezTo>
                <a:lnTo>
                  <a:pt x="7331" y="12308"/>
                </a:lnTo>
                <a:cubicBezTo>
                  <a:pt x="7199" y="12177"/>
                  <a:pt x="7196" y="11962"/>
                  <a:pt x="7331" y="11831"/>
                </a:cubicBezTo>
                <a:lnTo>
                  <a:pt x="7539" y="11616"/>
                </a:lnTo>
                <a:lnTo>
                  <a:pt x="7654" y="11505"/>
                </a:lnTo>
                <a:lnTo>
                  <a:pt x="6325" y="10189"/>
                </a:lnTo>
                <a:cubicBezTo>
                  <a:pt x="6066" y="9937"/>
                  <a:pt x="6049" y="9540"/>
                  <a:pt x="6284" y="9301"/>
                </a:cubicBezTo>
                <a:lnTo>
                  <a:pt x="5699" y="8723"/>
                </a:lnTo>
                <a:lnTo>
                  <a:pt x="5871" y="8551"/>
                </a:lnTo>
                <a:lnTo>
                  <a:pt x="4283" y="6980"/>
                </a:lnTo>
                <a:cubicBezTo>
                  <a:pt x="3822" y="6523"/>
                  <a:pt x="3816" y="5779"/>
                  <a:pt x="4273" y="5315"/>
                </a:cubicBezTo>
                <a:cubicBezTo>
                  <a:pt x="4502" y="5083"/>
                  <a:pt x="4805" y="4969"/>
                  <a:pt x="5111" y="4969"/>
                </a:cubicBezTo>
                <a:close/>
                <a:moveTo>
                  <a:pt x="12625" y="26104"/>
                </a:moveTo>
                <a:lnTo>
                  <a:pt x="13403" y="27426"/>
                </a:lnTo>
                <a:cubicBezTo>
                  <a:pt x="13510" y="27577"/>
                  <a:pt x="13571" y="27762"/>
                  <a:pt x="13571" y="27961"/>
                </a:cubicBezTo>
                <a:cubicBezTo>
                  <a:pt x="13571" y="28486"/>
                  <a:pt x="13147" y="28906"/>
                  <a:pt x="12625" y="28906"/>
                </a:cubicBezTo>
                <a:cubicBezTo>
                  <a:pt x="12104" y="28906"/>
                  <a:pt x="11680" y="28486"/>
                  <a:pt x="11680" y="27961"/>
                </a:cubicBezTo>
                <a:cubicBezTo>
                  <a:pt x="11680" y="27762"/>
                  <a:pt x="11740" y="27577"/>
                  <a:pt x="11849" y="27426"/>
                </a:cubicBezTo>
                <a:lnTo>
                  <a:pt x="12625" y="26104"/>
                </a:lnTo>
                <a:close/>
                <a:moveTo>
                  <a:pt x="16948" y="26104"/>
                </a:moveTo>
                <a:lnTo>
                  <a:pt x="17725" y="27426"/>
                </a:lnTo>
                <a:cubicBezTo>
                  <a:pt x="17829" y="27577"/>
                  <a:pt x="17890" y="27762"/>
                  <a:pt x="17890" y="27961"/>
                </a:cubicBezTo>
                <a:cubicBezTo>
                  <a:pt x="17890" y="28486"/>
                  <a:pt x="17469" y="28906"/>
                  <a:pt x="16948" y="28906"/>
                </a:cubicBezTo>
                <a:cubicBezTo>
                  <a:pt x="16423" y="28906"/>
                  <a:pt x="16003" y="28486"/>
                  <a:pt x="16003" y="27961"/>
                </a:cubicBezTo>
                <a:cubicBezTo>
                  <a:pt x="16003" y="27762"/>
                  <a:pt x="16064" y="27577"/>
                  <a:pt x="16168" y="27426"/>
                </a:cubicBezTo>
                <a:lnTo>
                  <a:pt x="16948" y="26104"/>
                </a:lnTo>
                <a:close/>
                <a:moveTo>
                  <a:pt x="14866" y="28664"/>
                </a:moveTo>
                <a:lnTo>
                  <a:pt x="15643" y="29986"/>
                </a:lnTo>
                <a:cubicBezTo>
                  <a:pt x="15751" y="30138"/>
                  <a:pt x="15811" y="30322"/>
                  <a:pt x="15811" y="30521"/>
                </a:cubicBezTo>
                <a:cubicBezTo>
                  <a:pt x="15811" y="31046"/>
                  <a:pt x="15390" y="31466"/>
                  <a:pt x="14866" y="31466"/>
                </a:cubicBezTo>
                <a:cubicBezTo>
                  <a:pt x="14344" y="31466"/>
                  <a:pt x="13920" y="31046"/>
                  <a:pt x="13920" y="30521"/>
                </a:cubicBezTo>
                <a:cubicBezTo>
                  <a:pt x="13920" y="30322"/>
                  <a:pt x="13985" y="30138"/>
                  <a:pt x="14089" y="29986"/>
                </a:cubicBezTo>
                <a:lnTo>
                  <a:pt x="14866" y="28664"/>
                </a:lnTo>
                <a:close/>
                <a:moveTo>
                  <a:pt x="15199" y="0"/>
                </a:moveTo>
                <a:lnTo>
                  <a:pt x="1" y="4040"/>
                </a:lnTo>
                <a:lnTo>
                  <a:pt x="1" y="16443"/>
                </a:lnTo>
                <a:cubicBezTo>
                  <a:pt x="1" y="18605"/>
                  <a:pt x="956" y="22249"/>
                  <a:pt x="3634" y="25980"/>
                </a:cubicBezTo>
                <a:cubicBezTo>
                  <a:pt x="5618" y="28745"/>
                  <a:pt x="9228" y="32451"/>
                  <a:pt x="15199" y="34558"/>
                </a:cubicBezTo>
                <a:cubicBezTo>
                  <a:pt x="21170" y="32451"/>
                  <a:pt x="24779" y="28745"/>
                  <a:pt x="26767" y="25980"/>
                </a:cubicBezTo>
                <a:cubicBezTo>
                  <a:pt x="29445" y="22249"/>
                  <a:pt x="30397" y="18605"/>
                  <a:pt x="30397" y="16443"/>
                </a:cubicBezTo>
                <a:lnTo>
                  <a:pt x="30397" y="4040"/>
                </a:lnTo>
                <a:lnTo>
                  <a:pt x="151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35"/>
          <p:cNvSpPr/>
          <p:nvPr/>
        </p:nvSpPr>
        <p:spPr>
          <a:xfrm>
            <a:off x="1201669" y="1256079"/>
            <a:ext cx="2013912" cy="2274397"/>
          </a:xfrm>
          <a:custGeom>
            <a:rect b="b" l="l" r="r" t="t"/>
            <a:pathLst>
              <a:path extrusionOk="0" h="37414" w="33129">
                <a:moveTo>
                  <a:pt x="16565" y="178"/>
                </a:moveTo>
                <a:lnTo>
                  <a:pt x="32957" y="4535"/>
                </a:lnTo>
                <a:lnTo>
                  <a:pt x="32957" y="17856"/>
                </a:lnTo>
                <a:cubicBezTo>
                  <a:pt x="32957" y="20204"/>
                  <a:pt x="31945" y="24126"/>
                  <a:pt x="29102" y="28089"/>
                </a:cubicBezTo>
                <a:cubicBezTo>
                  <a:pt x="26973" y="31056"/>
                  <a:pt x="23067" y="35052"/>
                  <a:pt x="16565" y="37232"/>
                </a:cubicBezTo>
                <a:cubicBezTo>
                  <a:pt x="10066" y="35052"/>
                  <a:pt x="6160" y="31056"/>
                  <a:pt x="4028" y="28089"/>
                </a:cubicBezTo>
                <a:cubicBezTo>
                  <a:pt x="1185" y="24126"/>
                  <a:pt x="173" y="20204"/>
                  <a:pt x="173" y="17856"/>
                </a:cubicBezTo>
                <a:lnTo>
                  <a:pt x="173" y="4535"/>
                </a:lnTo>
                <a:lnTo>
                  <a:pt x="16565" y="178"/>
                </a:lnTo>
                <a:close/>
                <a:moveTo>
                  <a:pt x="16565" y="0"/>
                </a:moveTo>
                <a:lnTo>
                  <a:pt x="65" y="4387"/>
                </a:lnTo>
                <a:lnTo>
                  <a:pt x="1" y="4404"/>
                </a:lnTo>
                <a:lnTo>
                  <a:pt x="1" y="17856"/>
                </a:lnTo>
                <a:cubicBezTo>
                  <a:pt x="1" y="20231"/>
                  <a:pt x="1024" y="24193"/>
                  <a:pt x="3890" y="28186"/>
                </a:cubicBezTo>
                <a:cubicBezTo>
                  <a:pt x="6039" y="31184"/>
                  <a:pt x="9978" y="35213"/>
                  <a:pt x="16538" y="37407"/>
                </a:cubicBezTo>
                <a:lnTo>
                  <a:pt x="16565" y="37413"/>
                </a:lnTo>
                <a:lnTo>
                  <a:pt x="16592" y="37407"/>
                </a:lnTo>
                <a:cubicBezTo>
                  <a:pt x="23155" y="35213"/>
                  <a:pt x="27094" y="31184"/>
                  <a:pt x="29244" y="28186"/>
                </a:cubicBezTo>
                <a:cubicBezTo>
                  <a:pt x="32110" y="24193"/>
                  <a:pt x="33129" y="20231"/>
                  <a:pt x="33129" y="17856"/>
                </a:cubicBezTo>
                <a:lnTo>
                  <a:pt x="33129" y="4404"/>
                </a:lnTo>
                <a:lnTo>
                  <a:pt x="165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35"/>
          <p:cNvSpPr/>
          <p:nvPr/>
        </p:nvSpPr>
        <p:spPr>
          <a:xfrm>
            <a:off x="1249571" y="1307629"/>
            <a:ext cx="1918411" cy="2170932"/>
          </a:xfrm>
          <a:custGeom>
            <a:rect b="b" l="l" r="r" t="t"/>
            <a:pathLst>
              <a:path extrusionOk="0" h="35712" w="31558">
                <a:moveTo>
                  <a:pt x="15908" y="0"/>
                </a:moveTo>
                <a:lnTo>
                  <a:pt x="15861" y="165"/>
                </a:lnTo>
                <a:lnTo>
                  <a:pt x="16362" y="299"/>
                </a:lnTo>
                <a:lnTo>
                  <a:pt x="16406" y="131"/>
                </a:lnTo>
                <a:lnTo>
                  <a:pt x="15908" y="0"/>
                </a:lnTo>
                <a:close/>
                <a:moveTo>
                  <a:pt x="15363" y="77"/>
                </a:moveTo>
                <a:lnTo>
                  <a:pt x="14866" y="208"/>
                </a:lnTo>
                <a:lnTo>
                  <a:pt x="14909" y="373"/>
                </a:lnTo>
                <a:lnTo>
                  <a:pt x="15407" y="242"/>
                </a:lnTo>
                <a:lnTo>
                  <a:pt x="15363" y="77"/>
                </a:lnTo>
                <a:close/>
                <a:moveTo>
                  <a:pt x="16904" y="266"/>
                </a:moveTo>
                <a:lnTo>
                  <a:pt x="16860" y="430"/>
                </a:lnTo>
                <a:lnTo>
                  <a:pt x="17358" y="565"/>
                </a:lnTo>
                <a:lnTo>
                  <a:pt x="17401" y="397"/>
                </a:lnTo>
                <a:lnTo>
                  <a:pt x="16904" y="266"/>
                </a:lnTo>
                <a:close/>
                <a:moveTo>
                  <a:pt x="14368" y="339"/>
                </a:moveTo>
                <a:lnTo>
                  <a:pt x="13866" y="474"/>
                </a:lnTo>
                <a:lnTo>
                  <a:pt x="13910" y="639"/>
                </a:lnTo>
                <a:lnTo>
                  <a:pt x="14411" y="508"/>
                </a:lnTo>
                <a:lnTo>
                  <a:pt x="14368" y="339"/>
                </a:lnTo>
                <a:close/>
                <a:moveTo>
                  <a:pt x="17903" y="531"/>
                </a:moveTo>
                <a:lnTo>
                  <a:pt x="17859" y="696"/>
                </a:lnTo>
                <a:lnTo>
                  <a:pt x="18357" y="831"/>
                </a:lnTo>
                <a:lnTo>
                  <a:pt x="18401" y="662"/>
                </a:lnTo>
                <a:lnTo>
                  <a:pt x="17903" y="531"/>
                </a:lnTo>
                <a:close/>
                <a:moveTo>
                  <a:pt x="13368" y="606"/>
                </a:moveTo>
                <a:lnTo>
                  <a:pt x="12871" y="740"/>
                </a:lnTo>
                <a:lnTo>
                  <a:pt x="12914" y="904"/>
                </a:lnTo>
                <a:lnTo>
                  <a:pt x="13412" y="774"/>
                </a:lnTo>
                <a:lnTo>
                  <a:pt x="13368" y="606"/>
                </a:lnTo>
                <a:close/>
                <a:moveTo>
                  <a:pt x="18898" y="794"/>
                </a:moveTo>
                <a:lnTo>
                  <a:pt x="18855" y="962"/>
                </a:lnTo>
                <a:lnTo>
                  <a:pt x="19353" y="1093"/>
                </a:lnTo>
                <a:lnTo>
                  <a:pt x="19400" y="929"/>
                </a:lnTo>
                <a:lnTo>
                  <a:pt x="18898" y="794"/>
                </a:lnTo>
                <a:close/>
                <a:moveTo>
                  <a:pt x="12369" y="871"/>
                </a:moveTo>
                <a:lnTo>
                  <a:pt x="11871" y="1002"/>
                </a:lnTo>
                <a:lnTo>
                  <a:pt x="11915" y="1171"/>
                </a:lnTo>
                <a:lnTo>
                  <a:pt x="12413" y="1036"/>
                </a:lnTo>
                <a:lnTo>
                  <a:pt x="12369" y="871"/>
                </a:lnTo>
                <a:close/>
                <a:moveTo>
                  <a:pt x="19898" y="1059"/>
                </a:moveTo>
                <a:lnTo>
                  <a:pt x="19854" y="1227"/>
                </a:lnTo>
                <a:lnTo>
                  <a:pt x="20352" y="1359"/>
                </a:lnTo>
                <a:lnTo>
                  <a:pt x="20396" y="1194"/>
                </a:lnTo>
                <a:lnTo>
                  <a:pt x="19898" y="1059"/>
                </a:lnTo>
                <a:close/>
                <a:moveTo>
                  <a:pt x="11374" y="1137"/>
                </a:moveTo>
                <a:lnTo>
                  <a:pt x="10873" y="1268"/>
                </a:lnTo>
                <a:lnTo>
                  <a:pt x="10919" y="1436"/>
                </a:lnTo>
                <a:lnTo>
                  <a:pt x="11417" y="1302"/>
                </a:lnTo>
                <a:lnTo>
                  <a:pt x="11374" y="1137"/>
                </a:lnTo>
                <a:close/>
                <a:moveTo>
                  <a:pt x="20896" y="1325"/>
                </a:moveTo>
                <a:lnTo>
                  <a:pt x="20850" y="1494"/>
                </a:lnTo>
                <a:lnTo>
                  <a:pt x="21351" y="1625"/>
                </a:lnTo>
                <a:lnTo>
                  <a:pt x="21395" y="1460"/>
                </a:lnTo>
                <a:lnTo>
                  <a:pt x="20896" y="1325"/>
                </a:lnTo>
                <a:close/>
                <a:moveTo>
                  <a:pt x="10374" y="1403"/>
                </a:moveTo>
                <a:lnTo>
                  <a:pt x="9876" y="1534"/>
                </a:lnTo>
                <a:lnTo>
                  <a:pt x="9921" y="1702"/>
                </a:lnTo>
                <a:lnTo>
                  <a:pt x="10418" y="1567"/>
                </a:lnTo>
                <a:lnTo>
                  <a:pt x="10374" y="1403"/>
                </a:lnTo>
                <a:close/>
                <a:moveTo>
                  <a:pt x="21893" y="1591"/>
                </a:moveTo>
                <a:lnTo>
                  <a:pt x="21849" y="1756"/>
                </a:lnTo>
                <a:lnTo>
                  <a:pt x="22346" y="1890"/>
                </a:lnTo>
                <a:lnTo>
                  <a:pt x="22390" y="1722"/>
                </a:lnTo>
                <a:lnTo>
                  <a:pt x="21893" y="1591"/>
                </a:lnTo>
                <a:close/>
                <a:moveTo>
                  <a:pt x="9379" y="1668"/>
                </a:moveTo>
                <a:lnTo>
                  <a:pt x="8878" y="1800"/>
                </a:lnTo>
                <a:lnTo>
                  <a:pt x="8921" y="1964"/>
                </a:lnTo>
                <a:lnTo>
                  <a:pt x="9423" y="1833"/>
                </a:lnTo>
                <a:lnTo>
                  <a:pt x="9379" y="1668"/>
                </a:lnTo>
                <a:close/>
                <a:moveTo>
                  <a:pt x="22891" y="1857"/>
                </a:moveTo>
                <a:lnTo>
                  <a:pt x="22848" y="2022"/>
                </a:lnTo>
                <a:lnTo>
                  <a:pt x="23346" y="2156"/>
                </a:lnTo>
                <a:lnTo>
                  <a:pt x="23390" y="1988"/>
                </a:lnTo>
                <a:lnTo>
                  <a:pt x="22891" y="1857"/>
                </a:lnTo>
                <a:close/>
                <a:moveTo>
                  <a:pt x="8379" y="1931"/>
                </a:moveTo>
                <a:lnTo>
                  <a:pt x="7882" y="2065"/>
                </a:lnTo>
                <a:lnTo>
                  <a:pt x="7926" y="2230"/>
                </a:lnTo>
                <a:lnTo>
                  <a:pt x="8423" y="2099"/>
                </a:lnTo>
                <a:lnTo>
                  <a:pt x="8379" y="1931"/>
                </a:lnTo>
                <a:close/>
                <a:moveTo>
                  <a:pt x="23888" y="2123"/>
                </a:moveTo>
                <a:lnTo>
                  <a:pt x="23843" y="2287"/>
                </a:lnTo>
                <a:lnTo>
                  <a:pt x="24341" y="2418"/>
                </a:lnTo>
                <a:lnTo>
                  <a:pt x="24388" y="2253"/>
                </a:lnTo>
                <a:lnTo>
                  <a:pt x="23888" y="2123"/>
                </a:lnTo>
                <a:close/>
                <a:moveTo>
                  <a:pt x="7381" y="2196"/>
                </a:moveTo>
                <a:lnTo>
                  <a:pt x="6883" y="2331"/>
                </a:lnTo>
                <a:lnTo>
                  <a:pt x="6926" y="2496"/>
                </a:lnTo>
                <a:lnTo>
                  <a:pt x="7428" y="2365"/>
                </a:lnTo>
                <a:lnTo>
                  <a:pt x="7381" y="2196"/>
                </a:lnTo>
                <a:close/>
                <a:moveTo>
                  <a:pt x="24886" y="2385"/>
                </a:moveTo>
                <a:lnTo>
                  <a:pt x="24843" y="2553"/>
                </a:lnTo>
                <a:lnTo>
                  <a:pt x="25341" y="2685"/>
                </a:lnTo>
                <a:lnTo>
                  <a:pt x="25384" y="2519"/>
                </a:lnTo>
                <a:lnTo>
                  <a:pt x="24886" y="2385"/>
                </a:lnTo>
                <a:close/>
                <a:moveTo>
                  <a:pt x="6385" y="2463"/>
                </a:moveTo>
                <a:lnTo>
                  <a:pt x="5884" y="2593"/>
                </a:lnTo>
                <a:lnTo>
                  <a:pt x="5931" y="2761"/>
                </a:lnTo>
                <a:lnTo>
                  <a:pt x="6429" y="2627"/>
                </a:lnTo>
                <a:lnTo>
                  <a:pt x="6385" y="2463"/>
                </a:lnTo>
                <a:close/>
                <a:moveTo>
                  <a:pt x="25882" y="2651"/>
                </a:moveTo>
                <a:lnTo>
                  <a:pt x="25838" y="2819"/>
                </a:lnTo>
                <a:lnTo>
                  <a:pt x="26340" y="2950"/>
                </a:lnTo>
                <a:lnTo>
                  <a:pt x="26383" y="2786"/>
                </a:lnTo>
                <a:lnTo>
                  <a:pt x="25882" y="2651"/>
                </a:lnTo>
                <a:close/>
                <a:moveTo>
                  <a:pt x="5386" y="2728"/>
                </a:moveTo>
                <a:lnTo>
                  <a:pt x="4888" y="2859"/>
                </a:lnTo>
                <a:lnTo>
                  <a:pt x="4931" y="3028"/>
                </a:lnTo>
                <a:lnTo>
                  <a:pt x="5429" y="2893"/>
                </a:lnTo>
                <a:lnTo>
                  <a:pt x="5386" y="2728"/>
                </a:lnTo>
                <a:close/>
                <a:moveTo>
                  <a:pt x="26881" y="2916"/>
                </a:moveTo>
                <a:lnTo>
                  <a:pt x="26838" y="3084"/>
                </a:lnTo>
                <a:lnTo>
                  <a:pt x="27335" y="3216"/>
                </a:lnTo>
                <a:lnTo>
                  <a:pt x="27379" y="3048"/>
                </a:lnTo>
                <a:lnTo>
                  <a:pt x="26881" y="2916"/>
                </a:lnTo>
                <a:close/>
                <a:moveTo>
                  <a:pt x="4390" y="2994"/>
                </a:moveTo>
                <a:lnTo>
                  <a:pt x="3889" y="3125"/>
                </a:lnTo>
                <a:lnTo>
                  <a:pt x="3933" y="3290"/>
                </a:lnTo>
                <a:lnTo>
                  <a:pt x="4434" y="3159"/>
                </a:lnTo>
                <a:lnTo>
                  <a:pt x="4390" y="2994"/>
                </a:lnTo>
                <a:close/>
                <a:moveTo>
                  <a:pt x="27880" y="3182"/>
                </a:moveTo>
                <a:lnTo>
                  <a:pt x="27836" y="3347"/>
                </a:lnTo>
                <a:lnTo>
                  <a:pt x="28334" y="3481"/>
                </a:lnTo>
                <a:lnTo>
                  <a:pt x="28378" y="3314"/>
                </a:lnTo>
                <a:lnTo>
                  <a:pt x="27880" y="3182"/>
                </a:lnTo>
                <a:close/>
                <a:moveTo>
                  <a:pt x="3391" y="3256"/>
                </a:moveTo>
                <a:lnTo>
                  <a:pt x="2893" y="3391"/>
                </a:lnTo>
                <a:lnTo>
                  <a:pt x="2937" y="3556"/>
                </a:lnTo>
                <a:lnTo>
                  <a:pt x="3435" y="3424"/>
                </a:lnTo>
                <a:lnTo>
                  <a:pt x="3391" y="3256"/>
                </a:lnTo>
                <a:close/>
                <a:moveTo>
                  <a:pt x="28876" y="3448"/>
                </a:moveTo>
                <a:lnTo>
                  <a:pt x="28833" y="3613"/>
                </a:lnTo>
                <a:lnTo>
                  <a:pt x="29330" y="3747"/>
                </a:lnTo>
                <a:lnTo>
                  <a:pt x="29378" y="3579"/>
                </a:lnTo>
                <a:lnTo>
                  <a:pt x="28876" y="3448"/>
                </a:lnTo>
                <a:close/>
                <a:moveTo>
                  <a:pt x="2392" y="3522"/>
                </a:moveTo>
                <a:lnTo>
                  <a:pt x="1894" y="3657"/>
                </a:lnTo>
                <a:lnTo>
                  <a:pt x="1938" y="3821"/>
                </a:lnTo>
                <a:lnTo>
                  <a:pt x="2439" y="3690"/>
                </a:lnTo>
                <a:lnTo>
                  <a:pt x="2392" y="3522"/>
                </a:lnTo>
                <a:close/>
                <a:moveTo>
                  <a:pt x="29875" y="3714"/>
                </a:moveTo>
                <a:lnTo>
                  <a:pt x="29831" y="3879"/>
                </a:lnTo>
                <a:lnTo>
                  <a:pt x="30329" y="4009"/>
                </a:lnTo>
                <a:lnTo>
                  <a:pt x="30373" y="3845"/>
                </a:lnTo>
                <a:lnTo>
                  <a:pt x="29875" y="3714"/>
                </a:lnTo>
                <a:close/>
                <a:moveTo>
                  <a:pt x="1396" y="3787"/>
                </a:moveTo>
                <a:lnTo>
                  <a:pt x="899" y="3919"/>
                </a:lnTo>
                <a:lnTo>
                  <a:pt x="942" y="4087"/>
                </a:lnTo>
                <a:lnTo>
                  <a:pt x="1440" y="3956"/>
                </a:lnTo>
                <a:lnTo>
                  <a:pt x="1396" y="3787"/>
                </a:lnTo>
                <a:close/>
                <a:moveTo>
                  <a:pt x="30874" y="3976"/>
                </a:moveTo>
                <a:lnTo>
                  <a:pt x="30827" y="4144"/>
                </a:lnTo>
                <a:lnTo>
                  <a:pt x="31328" y="4275"/>
                </a:lnTo>
                <a:lnTo>
                  <a:pt x="31372" y="4110"/>
                </a:lnTo>
                <a:lnTo>
                  <a:pt x="30874" y="3976"/>
                </a:lnTo>
                <a:close/>
                <a:moveTo>
                  <a:pt x="397" y="4053"/>
                </a:moveTo>
                <a:lnTo>
                  <a:pt x="0" y="4158"/>
                </a:lnTo>
                <a:lnTo>
                  <a:pt x="0" y="4396"/>
                </a:lnTo>
                <a:lnTo>
                  <a:pt x="172" y="4396"/>
                </a:lnTo>
                <a:lnTo>
                  <a:pt x="172" y="4292"/>
                </a:lnTo>
                <a:lnTo>
                  <a:pt x="441" y="4219"/>
                </a:lnTo>
                <a:lnTo>
                  <a:pt x="397" y="4053"/>
                </a:lnTo>
                <a:close/>
                <a:moveTo>
                  <a:pt x="31382" y="4615"/>
                </a:moveTo>
                <a:lnTo>
                  <a:pt x="31382" y="5133"/>
                </a:lnTo>
                <a:lnTo>
                  <a:pt x="31557" y="5133"/>
                </a:lnTo>
                <a:lnTo>
                  <a:pt x="31557" y="4615"/>
                </a:lnTo>
                <a:close/>
                <a:moveTo>
                  <a:pt x="0" y="4911"/>
                </a:moveTo>
                <a:lnTo>
                  <a:pt x="0" y="5430"/>
                </a:lnTo>
                <a:lnTo>
                  <a:pt x="172" y="5430"/>
                </a:lnTo>
                <a:lnTo>
                  <a:pt x="172" y="4911"/>
                </a:lnTo>
                <a:close/>
                <a:moveTo>
                  <a:pt x="31382" y="5648"/>
                </a:moveTo>
                <a:lnTo>
                  <a:pt x="31382" y="6166"/>
                </a:lnTo>
                <a:lnTo>
                  <a:pt x="31557" y="6166"/>
                </a:lnTo>
                <a:lnTo>
                  <a:pt x="31557" y="5648"/>
                </a:lnTo>
                <a:close/>
                <a:moveTo>
                  <a:pt x="0" y="5944"/>
                </a:moveTo>
                <a:lnTo>
                  <a:pt x="0" y="6462"/>
                </a:lnTo>
                <a:lnTo>
                  <a:pt x="172" y="6462"/>
                </a:lnTo>
                <a:lnTo>
                  <a:pt x="172" y="5944"/>
                </a:lnTo>
                <a:close/>
                <a:moveTo>
                  <a:pt x="31382" y="6681"/>
                </a:moveTo>
                <a:lnTo>
                  <a:pt x="31382" y="7198"/>
                </a:lnTo>
                <a:lnTo>
                  <a:pt x="31557" y="7198"/>
                </a:lnTo>
                <a:lnTo>
                  <a:pt x="31557" y="6681"/>
                </a:lnTo>
                <a:close/>
                <a:moveTo>
                  <a:pt x="0" y="6976"/>
                </a:moveTo>
                <a:lnTo>
                  <a:pt x="0" y="7491"/>
                </a:lnTo>
                <a:lnTo>
                  <a:pt x="172" y="7491"/>
                </a:lnTo>
                <a:lnTo>
                  <a:pt x="172" y="6976"/>
                </a:lnTo>
                <a:close/>
                <a:moveTo>
                  <a:pt x="31382" y="7714"/>
                </a:moveTo>
                <a:lnTo>
                  <a:pt x="31382" y="8231"/>
                </a:lnTo>
                <a:lnTo>
                  <a:pt x="31557" y="8231"/>
                </a:lnTo>
                <a:lnTo>
                  <a:pt x="31557" y="7714"/>
                </a:lnTo>
                <a:close/>
                <a:moveTo>
                  <a:pt x="0" y="8009"/>
                </a:moveTo>
                <a:lnTo>
                  <a:pt x="0" y="8524"/>
                </a:lnTo>
                <a:lnTo>
                  <a:pt x="172" y="8524"/>
                </a:lnTo>
                <a:lnTo>
                  <a:pt x="172" y="8009"/>
                </a:lnTo>
                <a:close/>
                <a:moveTo>
                  <a:pt x="31382" y="8746"/>
                </a:moveTo>
                <a:lnTo>
                  <a:pt x="31382" y="9260"/>
                </a:lnTo>
                <a:lnTo>
                  <a:pt x="31557" y="9260"/>
                </a:lnTo>
                <a:lnTo>
                  <a:pt x="31557" y="8746"/>
                </a:lnTo>
                <a:close/>
                <a:moveTo>
                  <a:pt x="0" y="9042"/>
                </a:moveTo>
                <a:lnTo>
                  <a:pt x="0" y="9557"/>
                </a:lnTo>
                <a:lnTo>
                  <a:pt x="172" y="9557"/>
                </a:lnTo>
                <a:lnTo>
                  <a:pt x="172" y="9042"/>
                </a:lnTo>
                <a:close/>
                <a:moveTo>
                  <a:pt x="31382" y="9779"/>
                </a:moveTo>
                <a:lnTo>
                  <a:pt x="31382" y="10294"/>
                </a:lnTo>
                <a:lnTo>
                  <a:pt x="31557" y="10294"/>
                </a:lnTo>
                <a:lnTo>
                  <a:pt x="31557" y="9779"/>
                </a:lnTo>
                <a:close/>
                <a:moveTo>
                  <a:pt x="0" y="10075"/>
                </a:moveTo>
                <a:lnTo>
                  <a:pt x="0" y="10589"/>
                </a:lnTo>
                <a:lnTo>
                  <a:pt x="172" y="10589"/>
                </a:lnTo>
                <a:lnTo>
                  <a:pt x="172" y="10075"/>
                </a:lnTo>
                <a:close/>
                <a:moveTo>
                  <a:pt x="31382" y="10811"/>
                </a:moveTo>
                <a:lnTo>
                  <a:pt x="31382" y="11326"/>
                </a:lnTo>
                <a:lnTo>
                  <a:pt x="31557" y="11326"/>
                </a:lnTo>
                <a:lnTo>
                  <a:pt x="31557" y="10811"/>
                </a:lnTo>
                <a:close/>
                <a:moveTo>
                  <a:pt x="0" y="11108"/>
                </a:moveTo>
                <a:lnTo>
                  <a:pt x="0" y="11622"/>
                </a:lnTo>
                <a:lnTo>
                  <a:pt x="172" y="11622"/>
                </a:lnTo>
                <a:lnTo>
                  <a:pt x="172" y="11108"/>
                </a:lnTo>
                <a:close/>
                <a:moveTo>
                  <a:pt x="31382" y="11844"/>
                </a:moveTo>
                <a:lnTo>
                  <a:pt x="31382" y="12359"/>
                </a:lnTo>
                <a:lnTo>
                  <a:pt x="31557" y="12359"/>
                </a:lnTo>
                <a:lnTo>
                  <a:pt x="31557" y="11844"/>
                </a:lnTo>
                <a:close/>
                <a:moveTo>
                  <a:pt x="0" y="12137"/>
                </a:moveTo>
                <a:lnTo>
                  <a:pt x="0" y="12655"/>
                </a:lnTo>
                <a:lnTo>
                  <a:pt x="172" y="12655"/>
                </a:lnTo>
                <a:lnTo>
                  <a:pt x="172" y="12137"/>
                </a:lnTo>
                <a:close/>
                <a:moveTo>
                  <a:pt x="31382" y="12877"/>
                </a:moveTo>
                <a:lnTo>
                  <a:pt x="31382" y="13392"/>
                </a:lnTo>
                <a:lnTo>
                  <a:pt x="31557" y="13392"/>
                </a:lnTo>
                <a:lnTo>
                  <a:pt x="31557" y="12877"/>
                </a:lnTo>
                <a:close/>
                <a:moveTo>
                  <a:pt x="0" y="13170"/>
                </a:moveTo>
                <a:lnTo>
                  <a:pt x="0" y="13688"/>
                </a:lnTo>
                <a:lnTo>
                  <a:pt x="172" y="13688"/>
                </a:lnTo>
                <a:lnTo>
                  <a:pt x="172" y="13170"/>
                </a:lnTo>
                <a:close/>
                <a:moveTo>
                  <a:pt x="31382" y="13907"/>
                </a:moveTo>
                <a:lnTo>
                  <a:pt x="31382" y="14424"/>
                </a:lnTo>
                <a:lnTo>
                  <a:pt x="31557" y="14424"/>
                </a:lnTo>
                <a:lnTo>
                  <a:pt x="31557" y="13907"/>
                </a:lnTo>
                <a:close/>
                <a:moveTo>
                  <a:pt x="0" y="14202"/>
                </a:moveTo>
                <a:lnTo>
                  <a:pt x="0" y="14720"/>
                </a:lnTo>
                <a:lnTo>
                  <a:pt x="172" y="14720"/>
                </a:lnTo>
                <a:lnTo>
                  <a:pt x="172" y="14202"/>
                </a:lnTo>
                <a:close/>
                <a:moveTo>
                  <a:pt x="31382" y="14939"/>
                </a:moveTo>
                <a:lnTo>
                  <a:pt x="31382" y="15457"/>
                </a:lnTo>
                <a:lnTo>
                  <a:pt x="31557" y="15457"/>
                </a:lnTo>
                <a:lnTo>
                  <a:pt x="31557" y="14939"/>
                </a:lnTo>
                <a:close/>
                <a:moveTo>
                  <a:pt x="0" y="15235"/>
                </a:moveTo>
                <a:lnTo>
                  <a:pt x="0" y="15753"/>
                </a:lnTo>
                <a:lnTo>
                  <a:pt x="172" y="15753"/>
                </a:lnTo>
                <a:lnTo>
                  <a:pt x="172" y="15235"/>
                </a:lnTo>
                <a:close/>
                <a:moveTo>
                  <a:pt x="31382" y="15972"/>
                </a:moveTo>
                <a:lnTo>
                  <a:pt x="31382" y="16490"/>
                </a:lnTo>
                <a:lnTo>
                  <a:pt x="31557" y="16490"/>
                </a:lnTo>
                <a:lnTo>
                  <a:pt x="31557" y="15972"/>
                </a:lnTo>
                <a:close/>
                <a:moveTo>
                  <a:pt x="0" y="16268"/>
                </a:moveTo>
                <a:lnTo>
                  <a:pt x="0" y="16782"/>
                </a:lnTo>
                <a:lnTo>
                  <a:pt x="172" y="16782"/>
                </a:lnTo>
                <a:lnTo>
                  <a:pt x="172" y="16268"/>
                </a:lnTo>
                <a:close/>
                <a:moveTo>
                  <a:pt x="31557" y="17004"/>
                </a:moveTo>
                <a:lnTo>
                  <a:pt x="31382" y="17008"/>
                </a:lnTo>
                <a:cubicBezTo>
                  <a:pt x="31382" y="17169"/>
                  <a:pt x="31379" y="17341"/>
                  <a:pt x="31368" y="17515"/>
                </a:cubicBezTo>
                <a:lnTo>
                  <a:pt x="31540" y="17526"/>
                </a:lnTo>
                <a:cubicBezTo>
                  <a:pt x="31550" y="17348"/>
                  <a:pt x="31557" y="17172"/>
                  <a:pt x="31557" y="17008"/>
                </a:cubicBezTo>
                <a:lnTo>
                  <a:pt x="31557" y="17004"/>
                </a:lnTo>
                <a:close/>
                <a:moveTo>
                  <a:pt x="179" y="17297"/>
                </a:moveTo>
                <a:lnTo>
                  <a:pt x="7" y="17304"/>
                </a:lnTo>
                <a:cubicBezTo>
                  <a:pt x="11" y="17472"/>
                  <a:pt x="23" y="17647"/>
                  <a:pt x="37" y="17822"/>
                </a:cubicBezTo>
                <a:lnTo>
                  <a:pt x="208" y="17808"/>
                </a:lnTo>
                <a:cubicBezTo>
                  <a:pt x="195" y="17633"/>
                  <a:pt x="182" y="17462"/>
                  <a:pt x="179" y="17297"/>
                </a:cubicBezTo>
                <a:close/>
                <a:moveTo>
                  <a:pt x="31325" y="18027"/>
                </a:moveTo>
                <a:cubicBezTo>
                  <a:pt x="31305" y="18189"/>
                  <a:pt x="31285" y="18360"/>
                  <a:pt x="31258" y="18535"/>
                </a:cubicBezTo>
                <a:lnTo>
                  <a:pt x="31426" y="18559"/>
                </a:lnTo>
                <a:cubicBezTo>
                  <a:pt x="31452" y="18383"/>
                  <a:pt x="31477" y="18212"/>
                  <a:pt x="31497" y="18044"/>
                </a:cubicBezTo>
                <a:lnTo>
                  <a:pt x="31325" y="18027"/>
                </a:lnTo>
                <a:close/>
                <a:moveTo>
                  <a:pt x="266" y="18316"/>
                </a:moveTo>
                <a:lnTo>
                  <a:pt x="98" y="18340"/>
                </a:lnTo>
                <a:cubicBezTo>
                  <a:pt x="118" y="18504"/>
                  <a:pt x="145" y="18676"/>
                  <a:pt x="179" y="18855"/>
                </a:cubicBezTo>
                <a:lnTo>
                  <a:pt x="346" y="18824"/>
                </a:lnTo>
                <a:cubicBezTo>
                  <a:pt x="317" y="18650"/>
                  <a:pt x="289" y="18481"/>
                  <a:pt x="266" y="18316"/>
                </a:cubicBezTo>
                <a:close/>
                <a:moveTo>
                  <a:pt x="31170" y="19040"/>
                </a:moveTo>
                <a:cubicBezTo>
                  <a:pt x="31137" y="19204"/>
                  <a:pt x="31103" y="19369"/>
                  <a:pt x="31062" y="19541"/>
                </a:cubicBezTo>
                <a:lnTo>
                  <a:pt x="31230" y="19581"/>
                </a:lnTo>
                <a:cubicBezTo>
                  <a:pt x="31271" y="19406"/>
                  <a:pt x="31305" y="19238"/>
                  <a:pt x="31339" y="19074"/>
                </a:cubicBezTo>
                <a:lnTo>
                  <a:pt x="31170" y="19040"/>
                </a:lnTo>
                <a:close/>
                <a:moveTo>
                  <a:pt x="444" y="19325"/>
                </a:moveTo>
                <a:lnTo>
                  <a:pt x="276" y="19363"/>
                </a:lnTo>
                <a:cubicBezTo>
                  <a:pt x="313" y="19527"/>
                  <a:pt x="350" y="19695"/>
                  <a:pt x="394" y="19867"/>
                </a:cubicBezTo>
                <a:lnTo>
                  <a:pt x="562" y="19827"/>
                </a:lnTo>
                <a:cubicBezTo>
                  <a:pt x="518" y="19659"/>
                  <a:pt x="481" y="19490"/>
                  <a:pt x="444" y="19325"/>
                </a:cubicBezTo>
                <a:close/>
                <a:moveTo>
                  <a:pt x="30941" y="20038"/>
                </a:moveTo>
                <a:cubicBezTo>
                  <a:pt x="30898" y="20204"/>
                  <a:pt x="30851" y="20369"/>
                  <a:pt x="30800" y="20533"/>
                </a:cubicBezTo>
                <a:lnTo>
                  <a:pt x="30965" y="20583"/>
                </a:lnTo>
                <a:cubicBezTo>
                  <a:pt x="31016" y="20415"/>
                  <a:pt x="31062" y="20247"/>
                  <a:pt x="31106" y="20083"/>
                </a:cubicBezTo>
                <a:lnTo>
                  <a:pt x="30941" y="20038"/>
                </a:lnTo>
                <a:close/>
                <a:moveTo>
                  <a:pt x="693" y="20325"/>
                </a:moveTo>
                <a:lnTo>
                  <a:pt x="528" y="20369"/>
                </a:lnTo>
                <a:cubicBezTo>
                  <a:pt x="572" y="20533"/>
                  <a:pt x="623" y="20698"/>
                  <a:pt x="677" y="20866"/>
                </a:cubicBezTo>
                <a:lnTo>
                  <a:pt x="841" y="20816"/>
                </a:lnTo>
                <a:cubicBezTo>
                  <a:pt x="787" y="20648"/>
                  <a:pt x="740" y="20486"/>
                  <a:pt x="693" y="20325"/>
                </a:cubicBezTo>
                <a:close/>
                <a:moveTo>
                  <a:pt x="30649" y="21024"/>
                </a:moveTo>
                <a:cubicBezTo>
                  <a:pt x="30595" y="21186"/>
                  <a:pt x="30541" y="21347"/>
                  <a:pt x="30480" y="21512"/>
                </a:cubicBezTo>
                <a:lnTo>
                  <a:pt x="30642" y="21569"/>
                </a:lnTo>
                <a:cubicBezTo>
                  <a:pt x="30702" y="21404"/>
                  <a:pt x="30760" y="21240"/>
                  <a:pt x="30811" y="21078"/>
                </a:cubicBezTo>
                <a:lnTo>
                  <a:pt x="30649" y="21024"/>
                </a:lnTo>
                <a:close/>
                <a:moveTo>
                  <a:pt x="1003" y="21303"/>
                </a:moveTo>
                <a:lnTo>
                  <a:pt x="838" y="21361"/>
                </a:lnTo>
                <a:cubicBezTo>
                  <a:pt x="895" y="21519"/>
                  <a:pt x="952" y="21684"/>
                  <a:pt x="1016" y="21848"/>
                </a:cubicBezTo>
                <a:lnTo>
                  <a:pt x="1177" y="21785"/>
                </a:lnTo>
                <a:cubicBezTo>
                  <a:pt x="1113" y="21623"/>
                  <a:pt x="1056" y="21462"/>
                  <a:pt x="1003" y="21303"/>
                </a:cubicBezTo>
                <a:close/>
                <a:moveTo>
                  <a:pt x="30299" y="21993"/>
                </a:moveTo>
                <a:cubicBezTo>
                  <a:pt x="30238" y="22148"/>
                  <a:pt x="30174" y="22309"/>
                  <a:pt x="30107" y="22468"/>
                </a:cubicBezTo>
                <a:lnTo>
                  <a:pt x="30266" y="22535"/>
                </a:lnTo>
                <a:cubicBezTo>
                  <a:pt x="30333" y="22373"/>
                  <a:pt x="30400" y="22212"/>
                  <a:pt x="30460" y="22053"/>
                </a:cubicBezTo>
                <a:lnTo>
                  <a:pt x="30299" y="21993"/>
                </a:lnTo>
                <a:close/>
                <a:moveTo>
                  <a:pt x="1363" y="22266"/>
                </a:moveTo>
                <a:lnTo>
                  <a:pt x="1205" y="22330"/>
                </a:lnTo>
                <a:cubicBezTo>
                  <a:pt x="1268" y="22488"/>
                  <a:pt x="1335" y="22646"/>
                  <a:pt x="1406" y="22808"/>
                </a:cubicBezTo>
                <a:lnTo>
                  <a:pt x="1565" y="22737"/>
                </a:lnTo>
                <a:cubicBezTo>
                  <a:pt x="1494" y="22578"/>
                  <a:pt x="1427" y="22420"/>
                  <a:pt x="1363" y="22266"/>
                </a:cubicBezTo>
                <a:close/>
                <a:moveTo>
                  <a:pt x="29902" y="22938"/>
                </a:moveTo>
                <a:cubicBezTo>
                  <a:pt x="29831" y="23093"/>
                  <a:pt x="29761" y="23248"/>
                  <a:pt x="29687" y="23406"/>
                </a:cubicBezTo>
                <a:lnTo>
                  <a:pt x="29842" y="23480"/>
                </a:lnTo>
                <a:cubicBezTo>
                  <a:pt x="29915" y="23322"/>
                  <a:pt x="29990" y="23167"/>
                  <a:pt x="30060" y="23009"/>
                </a:cubicBezTo>
                <a:lnTo>
                  <a:pt x="29902" y="22938"/>
                </a:lnTo>
                <a:close/>
                <a:moveTo>
                  <a:pt x="1776" y="23207"/>
                </a:moveTo>
                <a:lnTo>
                  <a:pt x="1621" y="23278"/>
                </a:lnTo>
                <a:cubicBezTo>
                  <a:pt x="1692" y="23433"/>
                  <a:pt x="1767" y="23591"/>
                  <a:pt x="1843" y="23746"/>
                </a:cubicBezTo>
                <a:lnTo>
                  <a:pt x="1998" y="23668"/>
                </a:lnTo>
                <a:cubicBezTo>
                  <a:pt x="1921" y="23514"/>
                  <a:pt x="1847" y="23359"/>
                  <a:pt x="1776" y="23207"/>
                </a:cubicBezTo>
                <a:close/>
                <a:moveTo>
                  <a:pt x="29458" y="23867"/>
                </a:moveTo>
                <a:cubicBezTo>
                  <a:pt x="29381" y="24019"/>
                  <a:pt x="29300" y="24170"/>
                  <a:pt x="29219" y="24321"/>
                </a:cubicBezTo>
                <a:lnTo>
                  <a:pt x="29370" y="24402"/>
                </a:lnTo>
                <a:cubicBezTo>
                  <a:pt x="29451" y="24250"/>
                  <a:pt x="29532" y="24095"/>
                  <a:pt x="29609" y="23944"/>
                </a:cubicBezTo>
                <a:lnTo>
                  <a:pt x="29458" y="23867"/>
                </a:lnTo>
                <a:close/>
                <a:moveTo>
                  <a:pt x="2234" y="24126"/>
                </a:moveTo>
                <a:lnTo>
                  <a:pt x="2082" y="24207"/>
                </a:lnTo>
                <a:cubicBezTo>
                  <a:pt x="2160" y="24358"/>
                  <a:pt x="2244" y="24509"/>
                  <a:pt x="2328" y="24664"/>
                </a:cubicBezTo>
                <a:lnTo>
                  <a:pt x="2479" y="24580"/>
                </a:lnTo>
                <a:cubicBezTo>
                  <a:pt x="2395" y="24429"/>
                  <a:pt x="2315" y="24277"/>
                  <a:pt x="2234" y="24126"/>
                </a:cubicBezTo>
                <a:close/>
                <a:moveTo>
                  <a:pt x="28967" y="24772"/>
                </a:moveTo>
                <a:cubicBezTo>
                  <a:pt x="28883" y="24920"/>
                  <a:pt x="28799" y="25068"/>
                  <a:pt x="28707" y="25216"/>
                </a:cubicBezTo>
                <a:lnTo>
                  <a:pt x="28856" y="25303"/>
                </a:lnTo>
                <a:cubicBezTo>
                  <a:pt x="28946" y="25155"/>
                  <a:pt x="29034" y="25004"/>
                  <a:pt x="29118" y="24856"/>
                </a:cubicBezTo>
                <a:lnTo>
                  <a:pt x="28967" y="24772"/>
                </a:lnTo>
                <a:close/>
                <a:moveTo>
                  <a:pt x="2735" y="25024"/>
                </a:moveTo>
                <a:lnTo>
                  <a:pt x="2587" y="25112"/>
                </a:lnTo>
                <a:cubicBezTo>
                  <a:pt x="2675" y="25259"/>
                  <a:pt x="2762" y="25407"/>
                  <a:pt x="2852" y="25556"/>
                </a:cubicBezTo>
                <a:lnTo>
                  <a:pt x="3001" y="25465"/>
                </a:lnTo>
                <a:cubicBezTo>
                  <a:pt x="2910" y="25320"/>
                  <a:pt x="2819" y="25172"/>
                  <a:pt x="2735" y="25024"/>
                </a:cubicBezTo>
                <a:close/>
                <a:moveTo>
                  <a:pt x="28439" y="25653"/>
                </a:moveTo>
                <a:cubicBezTo>
                  <a:pt x="28348" y="25795"/>
                  <a:pt x="28254" y="25939"/>
                  <a:pt x="28159" y="26084"/>
                </a:cubicBezTo>
                <a:lnTo>
                  <a:pt x="28301" y="26178"/>
                </a:lnTo>
                <a:cubicBezTo>
                  <a:pt x="28398" y="26033"/>
                  <a:pt x="28493" y="25888"/>
                  <a:pt x="28583" y="25744"/>
                </a:cubicBezTo>
                <a:lnTo>
                  <a:pt x="28439" y="25653"/>
                </a:lnTo>
                <a:close/>
                <a:moveTo>
                  <a:pt x="3276" y="25899"/>
                </a:moveTo>
                <a:lnTo>
                  <a:pt x="3132" y="25993"/>
                </a:lnTo>
                <a:cubicBezTo>
                  <a:pt x="3226" y="26138"/>
                  <a:pt x="3321" y="26282"/>
                  <a:pt x="3418" y="26424"/>
                </a:cubicBezTo>
                <a:lnTo>
                  <a:pt x="3563" y="26329"/>
                </a:lnTo>
                <a:cubicBezTo>
                  <a:pt x="3465" y="26185"/>
                  <a:pt x="3367" y="26043"/>
                  <a:pt x="3276" y="25899"/>
                </a:cubicBezTo>
                <a:close/>
                <a:moveTo>
                  <a:pt x="27870" y="26508"/>
                </a:moveTo>
                <a:cubicBezTo>
                  <a:pt x="27806" y="26598"/>
                  <a:pt x="27743" y="26689"/>
                  <a:pt x="27678" y="26780"/>
                </a:cubicBezTo>
                <a:cubicBezTo>
                  <a:pt x="27642" y="26831"/>
                  <a:pt x="27608" y="26877"/>
                  <a:pt x="27571" y="26928"/>
                </a:cubicBezTo>
                <a:lnTo>
                  <a:pt x="27709" y="27029"/>
                </a:lnTo>
                <a:cubicBezTo>
                  <a:pt x="27746" y="26978"/>
                  <a:pt x="27783" y="26931"/>
                  <a:pt x="27816" y="26881"/>
                </a:cubicBezTo>
                <a:cubicBezTo>
                  <a:pt x="27884" y="26790"/>
                  <a:pt x="27948" y="26699"/>
                  <a:pt x="28012" y="26609"/>
                </a:cubicBezTo>
                <a:lnTo>
                  <a:pt x="27870" y="26508"/>
                </a:lnTo>
                <a:close/>
                <a:moveTo>
                  <a:pt x="3855" y="26750"/>
                </a:moveTo>
                <a:lnTo>
                  <a:pt x="3717" y="26851"/>
                </a:lnTo>
                <a:lnTo>
                  <a:pt x="3737" y="26881"/>
                </a:lnTo>
                <a:cubicBezTo>
                  <a:pt x="3828" y="27009"/>
                  <a:pt x="3922" y="27137"/>
                  <a:pt x="4020" y="27268"/>
                </a:cubicBezTo>
                <a:lnTo>
                  <a:pt x="4158" y="27163"/>
                </a:lnTo>
                <a:cubicBezTo>
                  <a:pt x="4063" y="27036"/>
                  <a:pt x="3970" y="26908"/>
                  <a:pt x="3869" y="26770"/>
                </a:cubicBezTo>
                <a:lnTo>
                  <a:pt x="3855" y="26750"/>
                </a:lnTo>
                <a:close/>
                <a:moveTo>
                  <a:pt x="27265" y="27338"/>
                </a:moveTo>
                <a:cubicBezTo>
                  <a:pt x="27161" y="27473"/>
                  <a:pt x="27056" y="27607"/>
                  <a:pt x="26945" y="27745"/>
                </a:cubicBezTo>
                <a:lnTo>
                  <a:pt x="27080" y="27853"/>
                </a:lnTo>
                <a:cubicBezTo>
                  <a:pt x="27190" y="27715"/>
                  <a:pt x="27299" y="27577"/>
                  <a:pt x="27400" y="27446"/>
                </a:cubicBezTo>
                <a:lnTo>
                  <a:pt x="27265" y="27338"/>
                </a:lnTo>
                <a:close/>
                <a:moveTo>
                  <a:pt x="4471" y="27574"/>
                </a:moveTo>
                <a:lnTo>
                  <a:pt x="4336" y="27678"/>
                </a:lnTo>
                <a:cubicBezTo>
                  <a:pt x="4440" y="27813"/>
                  <a:pt x="4548" y="27947"/>
                  <a:pt x="4662" y="28082"/>
                </a:cubicBezTo>
                <a:lnTo>
                  <a:pt x="4794" y="27975"/>
                </a:lnTo>
                <a:cubicBezTo>
                  <a:pt x="4683" y="27840"/>
                  <a:pt x="4575" y="27705"/>
                  <a:pt x="4471" y="27574"/>
                </a:cubicBezTo>
                <a:close/>
                <a:moveTo>
                  <a:pt x="26619" y="28142"/>
                </a:moveTo>
                <a:cubicBezTo>
                  <a:pt x="26512" y="28273"/>
                  <a:pt x="26400" y="28405"/>
                  <a:pt x="26285" y="28536"/>
                </a:cubicBezTo>
                <a:lnTo>
                  <a:pt x="26417" y="28647"/>
                </a:lnTo>
                <a:cubicBezTo>
                  <a:pt x="26532" y="28515"/>
                  <a:pt x="26642" y="28385"/>
                  <a:pt x="26754" y="28253"/>
                </a:cubicBezTo>
                <a:lnTo>
                  <a:pt x="26619" y="28142"/>
                </a:lnTo>
                <a:close/>
                <a:moveTo>
                  <a:pt x="5123" y="28368"/>
                </a:moveTo>
                <a:lnTo>
                  <a:pt x="4996" y="28479"/>
                </a:lnTo>
                <a:cubicBezTo>
                  <a:pt x="5103" y="28610"/>
                  <a:pt x="5218" y="28737"/>
                  <a:pt x="5335" y="28869"/>
                </a:cubicBezTo>
                <a:lnTo>
                  <a:pt x="5463" y="28754"/>
                </a:lnTo>
                <a:cubicBezTo>
                  <a:pt x="5349" y="28624"/>
                  <a:pt x="5234" y="28495"/>
                  <a:pt x="5123" y="28368"/>
                </a:cubicBezTo>
                <a:close/>
                <a:moveTo>
                  <a:pt x="25942" y="28919"/>
                </a:moveTo>
                <a:cubicBezTo>
                  <a:pt x="25829" y="29044"/>
                  <a:pt x="25714" y="29169"/>
                  <a:pt x="25593" y="29293"/>
                </a:cubicBezTo>
                <a:lnTo>
                  <a:pt x="25717" y="29414"/>
                </a:lnTo>
                <a:cubicBezTo>
                  <a:pt x="25838" y="29286"/>
                  <a:pt x="25956" y="29161"/>
                  <a:pt x="26071" y="29034"/>
                </a:cubicBezTo>
                <a:lnTo>
                  <a:pt x="25942" y="28919"/>
                </a:lnTo>
                <a:close/>
                <a:moveTo>
                  <a:pt x="5810" y="29135"/>
                </a:moveTo>
                <a:lnTo>
                  <a:pt x="5685" y="29253"/>
                </a:lnTo>
                <a:cubicBezTo>
                  <a:pt x="5803" y="29377"/>
                  <a:pt x="5920" y="29501"/>
                  <a:pt x="6041" y="29626"/>
                </a:cubicBezTo>
                <a:lnTo>
                  <a:pt x="6167" y="29504"/>
                </a:lnTo>
                <a:cubicBezTo>
                  <a:pt x="6045" y="29380"/>
                  <a:pt x="5928" y="29259"/>
                  <a:pt x="5810" y="29135"/>
                </a:cubicBezTo>
                <a:close/>
                <a:moveTo>
                  <a:pt x="25233" y="29663"/>
                </a:moveTo>
                <a:cubicBezTo>
                  <a:pt x="25115" y="29784"/>
                  <a:pt x="24994" y="29905"/>
                  <a:pt x="24869" y="30023"/>
                </a:cubicBezTo>
                <a:lnTo>
                  <a:pt x="24987" y="30147"/>
                </a:lnTo>
                <a:cubicBezTo>
                  <a:pt x="25112" y="30026"/>
                  <a:pt x="25236" y="29905"/>
                  <a:pt x="25357" y="29784"/>
                </a:cubicBezTo>
                <a:lnTo>
                  <a:pt x="25233" y="29663"/>
                </a:lnTo>
                <a:close/>
                <a:moveTo>
                  <a:pt x="6530" y="29872"/>
                </a:moveTo>
                <a:lnTo>
                  <a:pt x="6409" y="29993"/>
                </a:lnTo>
                <a:cubicBezTo>
                  <a:pt x="6530" y="30114"/>
                  <a:pt x="6654" y="30231"/>
                  <a:pt x="6782" y="30352"/>
                </a:cubicBezTo>
                <a:lnTo>
                  <a:pt x="6900" y="30228"/>
                </a:lnTo>
                <a:cubicBezTo>
                  <a:pt x="6775" y="30107"/>
                  <a:pt x="6651" y="29989"/>
                  <a:pt x="6530" y="29872"/>
                </a:cubicBezTo>
                <a:close/>
                <a:moveTo>
                  <a:pt x="24493" y="30376"/>
                </a:moveTo>
                <a:cubicBezTo>
                  <a:pt x="24368" y="30490"/>
                  <a:pt x="24240" y="30608"/>
                  <a:pt x="24113" y="30723"/>
                </a:cubicBezTo>
                <a:lnTo>
                  <a:pt x="24227" y="30850"/>
                </a:lnTo>
                <a:cubicBezTo>
                  <a:pt x="24358" y="30736"/>
                  <a:pt x="24486" y="30619"/>
                  <a:pt x="24610" y="30504"/>
                </a:cubicBezTo>
                <a:lnTo>
                  <a:pt x="24493" y="30376"/>
                </a:lnTo>
                <a:close/>
                <a:moveTo>
                  <a:pt x="7280" y="30574"/>
                </a:moveTo>
                <a:lnTo>
                  <a:pt x="7162" y="30703"/>
                </a:lnTo>
                <a:cubicBezTo>
                  <a:pt x="7290" y="30816"/>
                  <a:pt x="7421" y="30931"/>
                  <a:pt x="7552" y="31046"/>
                </a:cubicBezTo>
                <a:lnTo>
                  <a:pt x="7663" y="30914"/>
                </a:lnTo>
                <a:cubicBezTo>
                  <a:pt x="7532" y="30803"/>
                  <a:pt x="7404" y="30689"/>
                  <a:pt x="7280" y="30574"/>
                </a:cubicBezTo>
                <a:close/>
                <a:moveTo>
                  <a:pt x="23722" y="31059"/>
                </a:moveTo>
                <a:cubicBezTo>
                  <a:pt x="23595" y="31167"/>
                  <a:pt x="23460" y="31277"/>
                  <a:pt x="23326" y="31386"/>
                </a:cubicBezTo>
                <a:lnTo>
                  <a:pt x="23436" y="31520"/>
                </a:lnTo>
                <a:cubicBezTo>
                  <a:pt x="23571" y="31409"/>
                  <a:pt x="23702" y="31301"/>
                  <a:pt x="23834" y="31190"/>
                </a:cubicBezTo>
                <a:lnTo>
                  <a:pt x="23722" y="31059"/>
                </a:lnTo>
                <a:close/>
                <a:moveTo>
                  <a:pt x="8057" y="31247"/>
                </a:moveTo>
                <a:lnTo>
                  <a:pt x="7949" y="31378"/>
                </a:lnTo>
                <a:cubicBezTo>
                  <a:pt x="8080" y="31490"/>
                  <a:pt x="8215" y="31597"/>
                  <a:pt x="8350" y="31704"/>
                </a:cubicBezTo>
                <a:lnTo>
                  <a:pt x="8457" y="31570"/>
                </a:lnTo>
                <a:cubicBezTo>
                  <a:pt x="8322" y="31462"/>
                  <a:pt x="8188" y="31355"/>
                  <a:pt x="8057" y="31247"/>
                </a:cubicBezTo>
                <a:close/>
                <a:moveTo>
                  <a:pt x="22925" y="31704"/>
                </a:moveTo>
                <a:cubicBezTo>
                  <a:pt x="22790" y="31809"/>
                  <a:pt x="22652" y="31914"/>
                  <a:pt x="22515" y="32018"/>
                </a:cubicBezTo>
                <a:lnTo>
                  <a:pt x="22616" y="32156"/>
                </a:lnTo>
                <a:cubicBezTo>
                  <a:pt x="22757" y="32052"/>
                  <a:pt x="22895" y="31947"/>
                  <a:pt x="23029" y="31842"/>
                </a:cubicBezTo>
                <a:lnTo>
                  <a:pt x="22925" y="31704"/>
                </a:lnTo>
                <a:close/>
                <a:moveTo>
                  <a:pt x="8864" y="31886"/>
                </a:moveTo>
                <a:lnTo>
                  <a:pt x="8760" y="32021"/>
                </a:lnTo>
                <a:cubicBezTo>
                  <a:pt x="8898" y="32125"/>
                  <a:pt x="9036" y="32229"/>
                  <a:pt x="9177" y="32330"/>
                </a:cubicBezTo>
                <a:lnTo>
                  <a:pt x="9278" y="32193"/>
                </a:lnTo>
                <a:cubicBezTo>
                  <a:pt x="9137" y="32088"/>
                  <a:pt x="8999" y="31987"/>
                  <a:pt x="8864" y="31886"/>
                </a:cubicBezTo>
                <a:close/>
                <a:moveTo>
                  <a:pt x="22098" y="32320"/>
                </a:moveTo>
                <a:cubicBezTo>
                  <a:pt x="21960" y="32418"/>
                  <a:pt x="21818" y="32516"/>
                  <a:pt x="21677" y="32613"/>
                </a:cubicBezTo>
                <a:lnTo>
                  <a:pt x="21772" y="32754"/>
                </a:lnTo>
                <a:cubicBezTo>
                  <a:pt x="21916" y="32657"/>
                  <a:pt x="22057" y="32559"/>
                  <a:pt x="22199" y="32458"/>
                </a:cubicBezTo>
                <a:lnTo>
                  <a:pt x="22098" y="32320"/>
                </a:lnTo>
                <a:close/>
                <a:moveTo>
                  <a:pt x="9699" y="32488"/>
                </a:moveTo>
                <a:lnTo>
                  <a:pt x="9601" y="32630"/>
                </a:lnTo>
                <a:cubicBezTo>
                  <a:pt x="9742" y="32727"/>
                  <a:pt x="9884" y="32825"/>
                  <a:pt x="10028" y="32919"/>
                </a:cubicBezTo>
                <a:lnTo>
                  <a:pt x="10123" y="32778"/>
                </a:lnTo>
                <a:cubicBezTo>
                  <a:pt x="9981" y="32681"/>
                  <a:pt x="9836" y="32586"/>
                  <a:pt x="9699" y="32488"/>
                </a:cubicBezTo>
                <a:close/>
                <a:moveTo>
                  <a:pt x="21247" y="32895"/>
                </a:moveTo>
                <a:cubicBezTo>
                  <a:pt x="21106" y="32990"/>
                  <a:pt x="20961" y="33081"/>
                  <a:pt x="20812" y="33171"/>
                </a:cubicBezTo>
                <a:lnTo>
                  <a:pt x="20904" y="33319"/>
                </a:lnTo>
                <a:cubicBezTo>
                  <a:pt x="21051" y="33225"/>
                  <a:pt x="21196" y="33134"/>
                  <a:pt x="21341" y="33041"/>
                </a:cubicBezTo>
                <a:lnTo>
                  <a:pt x="21247" y="32895"/>
                </a:lnTo>
                <a:close/>
                <a:moveTo>
                  <a:pt x="10556" y="33054"/>
                </a:moveTo>
                <a:lnTo>
                  <a:pt x="10466" y="33202"/>
                </a:lnTo>
                <a:cubicBezTo>
                  <a:pt x="10610" y="33292"/>
                  <a:pt x="10755" y="33384"/>
                  <a:pt x="10906" y="33474"/>
                </a:cubicBezTo>
                <a:lnTo>
                  <a:pt x="10994" y="33326"/>
                </a:lnTo>
                <a:cubicBezTo>
                  <a:pt x="10845" y="33235"/>
                  <a:pt x="10701" y="33145"/>
                  <a:pt x="10556" y="33054"/>
                </a:cubicBezTo>
                <a:close/>
                <a:moveTo>
                  <a:pt x="20372" y="33437"/>
                </a:moveTo>
                <a:cubicBezTo>
                  <a:pt x="20227" y="33525"/>
                  <a:pt x="20076" y="33609"/>
                  <a:pt x="19928" y="33693"/>
                </a:cubicBezTo>
                <a:lnTo>
                  <a:pt x="20012" y="33844"/>
                </a:lnTo>
                <a:cubicBezTo>
                  <a:pt x="20163" y="33760"/>
                  <a:pt x="20311" y="33673"/>
                  <a:pt x="20460" y="33586"/>
                </a:cubicBezTo>
                <a:lnTo>
                  <a:pt x="20372" y="33437"/>
                </a:lnTo>
                <a:close/>
                <a:moveTo>
                  <a:pt x="11438" y="33586"/>
                </a:moveTo>
                <a:lnTo>
                  <a:pt x="11350" y="33737"/>
                </a:lnTo>
                <a:cubicBezTo>
                  <a:pt x="11501" y="33820"/>
                  <a:pt x="11649" y="33904"/>
                  <a:pt x="11804" y="33989"/>
                </a:cubicBezTo>
                <a:lnTo>
                  <a:pt x="11885" y="33837"/>
                </a:lnTo>
                <a:cubicBezTo>
                  <a:pt x="11733" y="33753"/>
                  <a:pt x="11585" y="33670"/>
                  <a:pt x="11438" y="33586"/>
                </a:cubicBezTo>
                <a:close/>
                <a:moveTo>
                  <a:pt x="19474" y="33942"/>
                </a:moveTo>
                <a:cubicBezTo>
                  <a:pt x="19326" y="34022"/>
                  <a:pt x="19174" y="34100"/>
                  <a:pt x="19019" y="34181"/>
                </a:cubicBezTo>
                <a:lnTo>
                  <a:pt x="19097" y="34332"/>
                </a:lnTo>
                <a:cubicBezTo>
                  <a:pt x="19252" y="34255"/>
                  <a:pt x="19407" y="34174"/>
                  <a:pt x="19558" y="34093"/>
                </a:cubicBezTo>
                <a:lnTo>
                  <a:pt x="19474" y="33942"/>
                </a:lnTo>
                <a:close/>
                <a:moveTo>
                  <a:pt x="12339" y="34080"/>
                </a:moveTo>
                <a:lnTo>
                  <a:pt x="12262" y="34231"/>
                </a:lnTo>
                <a:cubicBezTo>
                  <a:pt x="12413" y="34312"/>
                  <a:pt x="12568" y="34389"/>
                  <a:pt x="12722" y="34466"/>
                </a:cubicBezTo>
                <a:lnTo>
                  <a:pt x="12800" y="34312"/>
                </a:lnTo>
                <a:cubicBezTo>
                  <a:pt x="12641" y="34235"/>
                  <a:pt x="12490" y="34157"/>
                  <a:pt x="12339" y="34080"/>
                </a:cubicBezTo>
                <a:close/>
                <a:moveTo>
                  <a:pt x="18559" y="34409"/>
                </a:moveTo>
                <a:cubicBezTo>
                  <a:pt x="18404" y="34483"/>
                  <a:pt x="18249" y="34554"/>
                  <a:pt x="18095" y="34628"/>
                </a:cubicBezTo>
                <a:lnTo>
                  <a:pt x="18165" y="34783"/>
                </a:lnTo>
                <a:cubicBezTo>
                  <a:pt x="18323" y="34712"/>
                  <a:pt x="18478" y="34638"/>
                  <a:pt x="18633" y="34564"/>
                </a:cubicBezTo>
                <a:lnTo>
                  <a:pt x="18559" y="34409"/>
                </a:lnTo>
                <a:close/>
                <a:moveTo>
                  <a:pt x="13261" y="34534"/>
                </a:moveTo>
                <a:lnTo>
                  <a:pt x="13190" y="34692"/>
                </a:lnTo>
                <a:cubicBezTo>
                  <a:pt x="13345" y="34763"/>
                  <a:pt x="13500" y="34833"/>
                  <a:pt x="13661" y="34904"/>
                </a:cubicBezTo>
                <a:lnTo>
                  <a:pt x="13728" y="34749"/>
                </a:lnTo>
                <a:cubicBezTo>
                  <a:pt x="13574" y="34679"/>
                  <a:pt x="13416" y="34608"/>
                  <a:pt x="13261" y="34534"/>
                </a:cubicBezTo>
                <a:close/>
                <a:moveTo>
                  <a:pt x="17624" y="34837"/>
                </a:moveTo>
                <a:cubicBezTo>
                  <a:pt x="17465" y="34904"/>
                  <a:pt x="17311" y="34971"/>
                  <a:pt x="17150" y="35035"/>
                </a:cubicBezTo>
                <a:lnTo>
                  <a:pt x="17213" y="35196"/>
                </a:lnTo>
                <a:cubicBezTo>
                  <a:pt x="17375" y="35129"/>
                  <a:pt x="17536" y="35062"/>
                  <a:pt x="17691" y="34994"/>
                </a:cubicBezTo>
                <a:lnTo>
                  <a:pt x="17624" y="34837"/>
                </a:lnTo>
                <a:close/>
                <a:moveTo>
                  <a:pt x="14203" y="34951"/>
                </a:moveTo>
                <a:lnTo>
                  <a:pt x="14135" y="35112"/>
                </a:lnTo>
                <a:cubicBezTo>
                  <a:pt x="14293" y="35176"/>
                  <a:pt x="14455" y="35244"/>
                  <a:pt x="14616" y="35308"/>
                </a:cubicBezTo>
                <a:lnTo>
                  <a:pt x="14677" y="35146"/>
                </a:lnTo>
                <a:cubicBezTo>
                  <a:pt x="14518" y="35082"/>
                  <a:pt x="14357" y="35019"/>
                  <a:pt x="14203" y="34951"/>
                </a:cubicBezTo>
                <a:close/>
                <a:moveTo>
                  <a:pt x="16672" y="35227"/>
                </a:moveTo>
                <a:cubicBezTo>
                  <a:pt x="16513" y="35287"/>
                  <a:pt x="16352" y="35348"/>
                  <a:pt x="16190" y="35409"/>
                </a:cubicBezTo>
                <a:lnTo>
                  <a:pt x="16248" y="35570"/>
                </a:lnTo>
                <a:cubicBezTo>
                  <a:pt x="16412" y="35509"/>
                  <a:pt x="16574" y="35449"/>
                  <a:pt x="16735" y="35388"/>
                </a:cubicBezTo>
                <a:lnTo>
                  <a:pt x="16672" y="35227"/>
                </a:lnTo>
                <a:close/>
                <a:moveTo>
                  <a:pt x="15158" y="35331"/>
                </a:moveTo>
                <a:lnTo>
                  <a:pt x="15097" y="35492"/>
                </a:lnTo>
                <a:cubicBezTo>
                  <a:pt x="15259" y="35553"/>
                  <a:pt x="15420" y="35614"/>
                  <a:pt x="15585" y="35671"/>
                </a:cubicBezTo>
                <a:lnTo>
                  <a:pt x="15706" y="35711"/>
                </a:lnTo>
                <a:lnTo>
                  <a:pt x="15763" y="35550"/>
                </a:lnTo>
                <a:lnTo>
                  <a:pt x="15642" y="35506"/>
                </a:lnTo>
                <a:cubicBezTo>
                  <a:pt x="15478" y="35449"/>
                  <a:pt x="15316" y="35392"/>
                  <a:pt x="15158" y="353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5"/>
          <p:cNvSpPr/>
          <p:nvPr/>
        </p:nvSpPr>
        <p:spPr>
          <a:xfrm>
            <a:off x="1279602" y="1336625"/>
            <a:ext cx="1858290" cy="2111662"/>
          </a:xfrm>
          <a:custGeom>
            <a:rect b="b" l="l" r="r" t="t"/>
            <a:pathLst>
              <a:path extrusionOk="0" h="34737" w="30569">
                <a:moveTo>
                  <a:pt x="15283" y="179"/>
                </a:moveTo>
                <a:lnTo>
                  <a:pt x="30397" y="4195"/>
                </a:lnTo>
                <a:lnTo>
                  <a:pt x="30397" y="16531"/>
                </a:lnTo>
                <a:cubicBezTo>
                  <a:pt x="30397" y="18681"/>
                  <a:pt x="29445" y="22303"/>
                  <a:pt x="26780" y="26017"/>
                </a:cubicBezTo>
                <a:cubicBezTo>
                  <a:pt x="24816" y="28752"/>
                  <a:pt x="21230" y="32449"/>
                  <a:pt x="15283" y="34554"/>
                </a:cubicBezTo>
                <a:cubicBezTo>
                  <a:pt x="9335" y="32449"/>
                  <a:pt x="5749" y="28752"/>
                  <a:pt x="3785" y="26017"/>
                </a:cubicBezTo>
                <a:cubicBezTo>
                  <a:pt x="1121" y="22303"/>
                  <a:pt x="172" y="18681"/>
                  <a:pt x="172" y="16531"/>
                </a:cubicBezTo>
                <a:lnTo>
                  <a:pt x="172" y="4195"/>
                </a:lnTo>
                <a:lnTo>
                  <a:pt x="15283" y="179"/>
                </a:lnTo>
                <a:close/>
                <a:moveTo>
                  <a:pt x="15283" y="0"/>
                </a:moveTo>
                <a:lnTo>
                  <a:pt x="65" y="4044"/>
                </a:lnTo>
                <a:lnTo>
                  <a:pt x="1" y="4060"/>
                </a:lnTo>
                <a:lnTo>
                  <a:pt x="1" y="16531"/>
                </a:lnTo>
                <a:cubicBezTo>
                  <a:pt x="1" y="18707"/>
                  <a:pt x="959" y="22371"/>
                  <a:pt x="3647" y="26118"/>
                </a:cubicBezTo>
                <a:cubicBezTo>
                  <a:pt x="5628" y="28876"/>
                  <a:pt x="9248" y="32610"/>
                  <a:pt x="15256" y="34726"/>
                </a:cubicBezTo>
                <a:lnTo>
                  <a:pt x="15283" y="34736"/>
                </a:lnTo>
                <a:lnTo>
                  <a:pt x="15313" y="34726"/>
                </a:lnTo>
                <a:cubicBezTo>
                  <a:pt x="21318" y="32610"/>
                  <a:pt x="24941" y="28876"/>
                  <a:pt x="26922" y="26118"/>
                </a:cubicBezTo>
                <a:cubicBezTo>
                  <a:pt x="29610" y="22371"/>
                  <a:pt x="30568" y="18707"/>
                  <a:pt x="30568" y="16531"/>
                </a:cubicBezTo>
                <a:lnTo>
                  <a:pt x="30568" y="4060"/>
                </a:lnTo>
                <a:lnTo>
                  <a:pt x="152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5"/>
          <p:cNvSpPr/>
          <p:nvPr/>
        </p:nvSpPr>
        <p:spPr>
          <a:xfrm>
            <a:off x="2125616" y="3074186"/>
            <a:ext cx="125592" cy="185957"/>
          </a:xfrm>
          <a:custGeom>
            <a:rect b="b" l="l" r="r" t="t"/>
            <a:pathLst>
              <a:path extrusionOk="0" h="3059" w="2066">
                <a:moveTo>
                  <a:pt x="1033" y="340"/>
                </a:moveTo>
                <a:lnTo>
                  <a:pt x="1736" y="1534"/>
                </a:lnTo>
                <a:lnTo>
                  <a:pt x="1739" y="1542"/>
                </a:lnTo>
                <a:cubicBezTo>
                  <a:pt x="1840" y="1683"/>
                  <a:pt x="1894" y="1851"/>
                  <a:pt x="1894" y="2026"/>
                </a:cubicBezTo>
                <a:cubicBezTo>
                  <a:pt x="1894" y="2500"/>
                  <a:pt x="1507" y="2887"/>
                  <a:pt x="1033" y="2887"/>
                </a:cubicBezTo>
                <a:cubicBezTo>
                  <a:pt x="559" y="2887"/>
                  <a:pt x="175" y="2500"/>
                  <a:pt x="175" y="2026"/>
                </a:cubicBezTo>
                <a:cubicBezTo>
                  <a:pt x="175" y="1851"/>
                  <a:pt x="225" y="1683"/>
                  <a:pt x="329" y="1534"/>
                </a:cubicBezTo>
                <a:lnTo>
                  <a:pt x="1033" y="340"/>
                </a:lnTo>
                <a:close/>
                <a:moveTo>
                  <a:pt x="1033" y="0"/>
                </a:moveTo>
                <a:lnTo>
                  <a:pt x="185" y="1441"/>
                </a:lnTo>
                <a:cubicBezTo>
                  <a:pt x="64" y="1615"/>
                  <a:pt x="0" y="1817"/>
                  <a:pt x="0" y="2026"/>
                </a:cubicBezTo>
                <a:cubicBezTo>
                  <a:pt x="0" y="2594"/>
                  <a:pt x="464" y="3059"/>
                  <a:pt x="1033" y="3059"/>
                </a:cubicBezTo>
                <a:cubicBezTo>
                  <a:pt x="1601" y="3059"/>
                  <a:pt x="2065" y="2594"/>
                  <a:pt x="2065" y="2026"/>
                </a:cubicBezTo>
                <a:cubicBezTo>
                  <a:pt x="2065" y="1817"/>
                  <a:pt x="2001" y="1615"/>
                  <a:pt x="1884" y="1444"/>
                </a:cubicBezTo>
                <a:lnTo>
                  <a:pt x="1033" y="0"/>
                </a:lnTo>
                <a:close/>
              </a:path>
            </a:pathLst>
          </a:custGeom>
          <a:solidFill>
            <a:srgbClr val="4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5"/>
          <p:cNvSpPr/>
          <p:nvPr/>
        </p:nvSpPr>
        <p:spPr>
          <a:xfrm>
            <a:off x="1989568" y="2918624"/>
            <a:ext cx="125410" cy="185896"/>
          </a:xfrm>
          <a:custGeom>
            <a:rect b="b" l="l" r="r" t="t"/>
            <a:pathLst>
              <a:path extrusionOk="0" h="3058" w="2063">
                <a:moveTo>
                  <a:pt x="1030" y="339"/>
                </a:moveTo>
                <a:lnTo>
                  <a:pt x="1734" y="1534"/>
                </a:lnTo>
                <a:lnTo>
                  <a:pt x="1737" y="1537"/>
                </a:lnTo>
                <a:cubicBezTo>
                  <a:pt x="1838" y="1682"/>
                  <a:pt x="1892" y="1850"/>
                  <a:pt x="1892" y="2025"/>
                </a:cubicBezTo>
                <a:cubicBezTo>
                  <a:pt x="1892" y="2499"/>
                  <a:pt x="1505" y="2886"/>
                  <a:pt x="1030" y="2886"/>
                </a:cubicBezTo>
                <a:cubicBezTo>
                  <a:pt x="556" y="2886"/>
                  <a:pt x="173" y="2499"/>
                  <a:pt x="173" y="2025"/>
                </a:cubicBezTo>
                <a:cubicBezTo>
                  <a:pt x="173" y="1847"/>
                  <a:pt x="226" y="1679"/>
                  <a:pt x="327" y="1534"/>
                </a:cubicBezTo>
                <a:lnTo>
                  <a:pt x="1030" y="339"/>
                </a:lnTo>
                <a:close/>
                <a:moveTo>
                  <a:pt x="1030" y="0"/>
                </a:moveTo>
                <a:lnTo>
                  <a:pt x="183" y="1440"/>
                </a:lnTo>
                <a:cubicBezTo>
                  <a:pt x="65" y="1611"/>
                  <a:pt x="1" y="1813"/>
                  <a:pt x="1" y="2025"/>
                </a:cubicBezTo>
                <a:cubicBezTo>
                  <a:pt x="1" y="2593"/>
                  <a:pt x="462" y="3058"/>
                  <a:pt x="1030" y="3058"/>
                </a:cubicBezTo>
                <a:cubicBezTo>
                  <a:pt x="1599" y="3058"/>
                  <a:pt x="2063" y="2593"/>
                  <a:pt x="2063" y="2025"/>
                </a:cubicBezTo>
                <a:cubicBezTo>
                  <a:pt x="2063" y="1817"/>
                  <a:pt x="1999" y="1615"/>
                  <a:pt x="1881" y="1443"/>
                </a:cubicBezTo>
                <a:lnTo>
                  <a:pt x="1030" y="0"/>
                </a:lnTo>
                <a:close/>
              </a:path>
            </a:pathLst>
          </a:custGeom>
          <a:solidFill>
            <a:srgbClr val="4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5"/>
          <p:cNvSpPr/>
          <p:nvPr/>
        </p:nvSpPr>
        <p:spPr>
          <a:xfrm>
            <a:off x="2252181" y="2918624"/>
            <a:ext cx="125410" cy="185896"/>
          </a:xfrm>
          <a:custGeom>
            <a:rect b="b" l="l" r="r" t="t"/>
            <a:pathLst>
              <a:path extrusionOk="0" h="3058" w="2063">
                <a:moveTo>
                  <a:pt x="1033" y="339"/>
                </a:moveTo>
                <a:lnTo>
                  <a:pt x="1733" y="1534"/>
                </a:lnTo>
                <a:lnTo>
                  <a:pt x="1739" y="1537"/>
                </a:lnTo>
                <a:cubicBezTo>
                  <a:pt x="1837" y="1682"/>
                  <a:pt x="1891" y="1850"/>
                  <a:pt x="1891" y="2025"/>
                </a:cubicBezTo>
                <a:cubicBezTo>
                  <a:pt x="1891" y="2499"/>
                  <a:pt x="1504" y="2886"/>
                  <a:pt x="1033" y="2886"/>
                </a:cubicBezTo>
                <a:cubicBezTo>
                  <a:pt x="559" y="2886"/>
                  <a:pt x="172" y="2499"/>
                  <a:pt x="172" y="2025"/>
                </a:cubicBezTo>
                <a:cubicBezTo>
                  <a:pt x="172" y="1850"/>
                  <a:pt x="225" y="1682"/>
                  <a:pt x="330" y="1534"/>
                </a:cubicBezTo>
                <a:lnTo>
                  <a:pt x="1033" y="339"/>
                </a:lnTo>
                <a:close/>
                <a:moveTo>
                  <a:pt x="1033" y="0"/>
                </a:moveTo>
                <a:lnTo>
                  <a:pt x="185" y="1440"/>
                </a:lnTo>
                <a:cubicBezTo>
                  <a:pt x="64" y="1615"/>
                  <a:pt x="0" y="1817"/>
                  <a:pt x="0" y="2025"/>
                </a:cubicBezTo>
                <a:cubicBezTo>
                  <a:pt x="0" y="2593"/>
                  <a:pt x="464" y="3058"/>
                  <a:pt x="1033" y="3058"/>
                </a:cubicBezTo>
                <a:cubicBezTo>
                  <a:pt x="1602" y="3058"/>
                  <a:pt x="2062" y="2593"/>
                  <a:pt x="2062" y="2025"/>
                </a:cubicBezTo>
                <a:cubicBezTo>
                  <a:pt x="2062" y="1817"/>
                  <a:pt x="1998" y="1615"/>
                  <a:pt x="1881" y="1443"/>
                </a:cubicBezTo>
                <a:lnTo>
                  <a:pt x="10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35"/>
          <p:cNvSpPr/>
          <p:nvPr/>
        </p:nvSpPr>
        <p:spPr>
          <a:xfrm>
            <a:off x="1414981" y="2582152"/>
            <a:ext cx="437080" cy="558964"/>
          </a:xfrm>
          <a:custGeom>
            <a:rect b="b" l="l" r="r" t="t"/>
            <a:pathLst>
              <a:path extrusionOk="0" h="9195" w="7190">
                <a:moveTo>
                  <a:pt x="159" y="1"/>
                </a:moveTo>
                <a:lnTo>
                  <a:pt x="1" y="65"/>
                </a:lnTo>
                <a:cubicBezTo>
                  <a:pt x="1443" y="3665"/>
                  <a:pt x="3960" y="6908"/>
                  <a:pt x="7088" y="9195"/>
                </a:cubicBezTo>
                <a:lnTo>
                  <a:pt x="7189" y="9054"/>
                </a:lnTo>
                <a:cubicBezTo>
                  <a:pt x="4087" y="6787"/>
                  <a:pt x="1592" y="3573"/>
                  <a:pt x="159" y="1"/>
                </a:cubicBezTo>
                <a:close/>
              </a:path>
            </a:pathLst>
          </a:custGeom>
          <a:solidFill>
            <a:srgbClr val="4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35"/>
          <p:cNvSpPr/>
          <p:nvPr/>
        </p:nvSpPr>
        <p:spPr>
          <a:xfrm>
            <a:off x="3009381" y="1641730"/>
            <a:ext cx="44681" cy="67963"/>
          </a:xfrm>
          <a:custGeom>
            <a:rect b="b" l="l" r="r" t="t"/>
            <a:pathLst>
              <a:path extrusionOk="0" h="1118" w="735">
                <a:moveTo>
                  <a:pt x="583" y="1"/>
                </a:moveTo>
                <a:lnTo>
                  <a:pt x="1" y="1030"/>
                </a:lnTo>
                <a:lnTo>
                  <a:pt x="149" y="1117"/>
                </a:lnTo>
                <a:lnTo>
                  <a:pt x="735" y="88"/>
                </a:lnTo>
                <a:lnTo>
                  <a:pt x="58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5"/>
          <p:cNvSpPr/>
          <p:nvPr/>
        </p:nvSpPr>
        <p:spPr>
          <a:xfrm>
            <a:off x="3032968" y="1676685"/>
            <a:ext cx="45167" cy="72219"/>
          </a:xfrm>
          <a:custGeom>
            <a:rect b="b" l="l" r="r" t="t"/>
            <a:pathLst>
              <a:path extrusionOk="0" h="1188" w="743">
                <a:moveTo>
                  <a:pt x="592" y="0"/>
                </a:moveTo>
                <a:cubicBezTo>
                  <a:pt x="397" y="368"/>
                  <a:pt x="198" y="737"/>
                  <a:pt x="0" y="1107"/>
                </a:cubicBezTo>
                <a:lnTo>
                  <a:pt x="151" y="1188"/>
                </a:lnTo>
                <a:cubicBezTo>
                  <a:pt x="350" y="818"/>
                  <a:pt x="548" y="452"/>
                  <a:pt x="743" y="81"/>
                </a:cubicBezTo>
                <a:lnTo>
                  <a:pt x="5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5"/>
          <p:cNvSpPr/>
          <p:nvPr/>
        </p:nvSpPr>
        <p:spPr>
          <a:xfrm>
            <a:off x="1280635" y="2689568"/>
            <a:ext cx="92279" cy="180972"/>
          </a:xfrm>
          <a:custGeom>
            <a:rect b="b" l="l" r="r" t="t"/>
            <a:pathLst>
              <a:path extrusionOk="0" h="2977" w="1518">
                <a:moveTo>
                  <a:pt x="11" y="0"/>
                </a:moveTo>
                <a:cubicBezTo>
                  <a:pt x="7" y="14"/>
                  <a:pt x="4" y="30"/>
                  <a:pt x="0" y="47"/>
                </a:cubicBezTo>
                <a:cubicBezTo>
                  <a:pt x="414" y="1050"/>
                  <a:pt x="925" y="2032"/>
                  <a:pt x="1518" y="2977"/>
                </a:cubicBezTo>
                <a:cubicBezTo>
                  <a:pt x="905" y="1958"/>
                  <a:pt x="408" y="959"/>
                  <a:pt x="11" y="0"/>
                </a:cubicBezTo>
                <a:close/>
              </a:path>
            </a:pathLst>
          </a:custGeom>
          <a:solidFill>
            <a:srgbClr val="6952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35"/>
          <p:cNvSpPr/>
          <p:nvPr/>
        </p:nvSpPr>
        <p:spPr>
          <a:xfrm>
            <a:off x="1233401" y="2550723"/>
            <a:ext cx="41398" cy="125592"/>
          </a:xfrm>
          <a:custGeom>
            <a:rect b="b" l="l" r="r" t="t"/>
            <a:pathLst>
              <a:path extrusionOk="0" h="2066" w="681">
                <a:moveTo>
                  <a:pt x="0" y="0"/>
                </a:moveTo>
                <a:lnTo>
                  <a:pt x="0" y="0"/>
                </a:lnTo>
                <a:cubicBezTo>
                  <a:pt x="176" y="696"/>
                  <a:pt x="401" y="1386"/>
                  <a:pt x="670" y="2065"/>
                </a:cubicBezTo>
                <a:cubicBezTo>
                  <a:pt x="673" y="2049"/>
                  <a:pt x="676" y="2032"/>
                  <a:pt x="680" y="2019"/>
                </a:cubicBezTo>
                <a:cubicBezTo>
                  <a:pt x="404" y="1315"/>
                  <a:pt x="179" y="639"/>
                  <a:pt x="0" y="0"/>
                </a:cubicBezTo>
                <a:close/>
              </a:path>
            </a:pathLst>
          </a:custGeom>
          <a:solidFill>
            <a:srgbClr val="8C7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5"/>
          <p:cNvSpPr/>
          <p:nvPr/>
        </p:nvSpPr>
        <p:spPr>
          <a:xfrm>
            <a:off x="1274070" y="2673397"/>
            <a:ext cx="7234" cy="19088"/>
          </a:xfrm>
          <a:custGeom>
            <a:rect b="b" l="l" r="r" t="t"/>
            <a:pathLst>
              <a:path extrusionOk="0" h="314" w="119">
                <a:moveTo>
                  <a:pt x="11" y="1"/>
                </a:moveTo>
                <a:cubicBezTo>
                  <a:pt x="7" y="14"/>
                  <a:pt x="4" y="31"/>
                  <a:pt x="1" y="47"/>
                </a:cubicBezTo>
                <a:cubicBezTo>
                  <a:pt x="35" y="135"/>
                  <a:pt x="72" y="223"/>
                  <a:pt x="108" y="313"/>
                </a:cubicBezTo>
                <a:cubicBezTo>
                  <a:pt x="112" y="296"/>
                  <a:pt x="115" y="280"/>
                  <a:pt x="119" y="266"/>
                </a:cubicBezTo>
                <a:cubicBezTo>
                  <a:pt x="81" y="175"/>
                  <a:pt x="48" y="88"/>
                  <a:pt x="11" y="1"/>
                </a:cubicBezTo>
                <a:close/>
              </a:path>
            </a:pathLst>
          </a:custGeom>
          <a:solidFill>
            <a:srgbClr val="241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35"/>
          <p:cNvSpPr/>
          <p:nvPr/>
        </p:nvSpPr>
        <p:spPr>
          <a:xfrm>
            <a:off x="1254860" y="1310850"/>
            <a:ext cx="953856" cy="2163820"/>
          </a:xfrm>
          <a:custGeom>
            <a:rect b="b" l="l" r="r" t="t"/>
            <a:pathLst>
              <a:path extrusionOk="0" h="35595" w="15691">
                <a:moveTo>
                  <a:pt x="15690" y="0"/>
                </a:moveTo>
                <a:lnTo>
                  <a:pt x="15299" y="105"/>
                </a:lnTo>
                <a:lnTo>
                  <a:pt x="15320" y="189"/>
                </a:lnTo>
                <a:lnTo>
                  <a:pt x="14822" y="320"/>
                </a:lnTo>
                <a:lnTo>
                  <a:pt x="14799" y="239"/>
                </a:lnTo>
                <a:lnTo>
                  <a:pt x="14301" y="371"/>
                </a:lnTo>
                <a:lnTo>
                  <a:pt x="14324" y="455"/>
                </a:lnTo>
                <a:lnTo>
                  <a:pt x="13823" y="586"/>
                </a:lnTo>
                <a:lnTo>
                  <a:pt x="13803" y="505"/>
                </a:lnTo>
                <a:lnTo>
                  <a:pt x="13305" y="637"/>
                </a:lnTo>
                <a:lnTo>
                  <a:pt x="13325" y="721"/>
                </a:lnTo>
                <a:lnTo>
                  <a:pt x="12827" y="851"/>
                </a:lnTo>
                <a:lnTo>
                  <a:pt x="12804" y="767"/>
                </a:lnTo>
                <a:lnTo>
                  <a:pt x="12306" y="902"/>
                </a:lnTo>
                <a:lnTo>
                  <a:pt x="12326" y="983"/>
                </a:lnTo>
                <a:lnTo>
                  <a:pt x="11828" y="1118"/>
                </a:lnTo>
                <a:lnTo>
                  <a:pt x="11808" y="1033"/>
                </a:lnTo>
                <a:lnTo>
                  <a:pt x="11307" y="1168"/>
                </a:lnTo>
                <a:lnTo>
                  <a:pt x="11330" y="1249"/>
                </a:lnTo>
                <a:lnTo>
                  <a:pt x="10832" y="1383"/>
                </a:lnTo>
                <a:lnTo>
                  <a:pt x="10809" y="1299"/>
                </a:lnTo>
                <a:lnTo>
                  <a:pt x="10311" y="1430"/>
                </a:lnTo>
                <a:lnTo>
                  <a:pt x="10331" y="1514"/>
                </a:lnTo>
                <a:lnTo>
                  <a:pt x="9834" y="1649"/>
                </a:lnTo>
                <a:lnTo>
                  <a:pt x="9809" y="1565"/>
                </a:lnTo>
                <a:lnTo>
                  <a:pt x="9312" y="1696"/>
                </a:lnTo>
                <a:lnTo>
                  <a:pt x="9336" y="1780"/>
                </a:lnTo>
                <a:lnTo>
                  <a:pt x="8834" y="1911"/>
                </a:lnTo>
                <a:lnTo>
                  <a:pt x="8814" y="1831"/>
                </a:lnTo>
                <a:lnTo>
                  <a:pt x="8316" y="1961"/>
                </a:lnTo>
                <a:lnTo>
                  <a:pt x="8336" y="2046"/>
                </a:lnTo>
                <a:lnTo>
                  <a:pt x="7839" y="2177"/>
                </a:lnTo>
                <a:lnTo>
                  <a:pt x="7815" y="2093"/>
                </a:lnTo>
                <a:lnTo>
                  <a:pt x="7317" y="2228"/>
                </a:lnTo>
                <a:lnTo>
                  <a:pt x="7341" y="2312"/>
                </a:lnTo>
                <a:lnTo>
                  <a:pt x="6839" y="2443"/>
                </a:lnTo>
                <a:lnTo>
                  <a:pt x="6819" y="2359"/>
                </a:lnTo>
                <a:lnTo>
                  <a:pt x="6318" y="2494"/>
                </a:lnTo>
                <a:lnTo>
                  <a:pt x="6342" y="2574"/>
                </a:lnTo>
                <a:lnTo>
                  <a:pt x="5844" y="2708"/>
                </a:lnTo>
                <a:lnTo>
                  <a:pt x="5820" y="2624"/>
                </a:lnTo>
                <a:lnTo>
                  <a:pt x="5322" y="2759"/>
                </a:lnTo>
                <a:lnTo>
                  <a:pt x="5342" y="2840"/>
                </a:lnTo>
                <a:lnTo>
                  <a:pt x="4844" y="2975"/>
                </a:lnTo>
                <a:lnTo>
                  <a:pt x="4821" y="2890"/>
                </a:lnTo>
                <a:lnTo>
                  <a:pt x="4324" y="3022"/>
                </a:lnTo>
                <a:lnTo>
                  <a:pt x="4347" y="3106"/>
                </a:lnTo>
                <a:lnTo>
                  <a:pt x="3846" y="3237"/>
                </a:lnTo>
                <a:lnTo>
                  <a:pt x="3825" y="3156"/>
                </a:lnTo>
                <a:lnTo>
                  <a:pt x="3327" y="3287"/>
                </a:lnTo>
                <a:lnTo>
                  <a:pt x="3348" y="3371"/>
                </a:lnTo>
                <a:lnTo>
                  <a:pt x="2850" y="3503"/>
                </a:lnTo>
                <a:lnTo>
                  <a:pt x="2826" y="3422"/>
                </a:lnTo>
                <a:lnTo>
                  <a:pt x="2329" y="3553"/>
                </a:lnTo>
                <a:lnTo>
                  <a:pt x="2352" y="3637"/>
                </a:lnTo>
                <a:lnTo>
                  <a:pt x="1851" y="3768"/>
                </a:lnTo>
                <a:lnTo>
                  <a:pt x="1831" y="3684"/>
                </a:lnTo>
                <a:lnTo>
                  <a:pt x="1329" y="3818"/>
                </a:lnTo>
                <a:lnTo>
                  <a:pt x="1353" y="3903"/>
                </a:lnTo>
                <a:lnTo>
                  <a:pt x="855" y="4034"/>
                </a:lnTo>
                <a:lnTo>
                  <a:pt x="832" y="3950"/>
                </a:lnTo>
                <a:lnTo>
                  <a:pt x="334" y="4085"/>
                </a:lnTo>
                <a:lnTo>
                  <a:pt x="354" y="4166"/>
                </a:lnTo>
                <a:lnTo>
                  <a:pt x="85" y="4239"/>
                </a:lnTo>
                <a:lnTo>
                  <a:pt x="85" y="4343"/>
                </a:lnTo>
                <a:lnTo>
                  <a:pt x="0" y="4343"/>
                </a:lnTo>
                <a:lnTo>
                  <a:pt x="0" y="4858"/>
                </a:lnTo>
                <a:lnTo>
                  <a:pt x="85" y="4858"/>
                </a:lnTo>
                <a:lnTo>
                  <a:pt x="85" y="5377"/>
                </a:lnTo>
                <a:lnTo>
                  <a:pt x="0" y="5377"/>
                </a:lnTo>
                <a:lnTo>
                  <a:pt x="0" y="5891"/>
                </a:lnTo>
                <a:lnTo>
                  <a:pt x="85" y="5891"/>
                </a:lnTo>
                <a:lnTo>
                  <a:pt x="85" y="6409"/>
                </a:lnTo>
                <a:lnTo>
                  <a:pt x="0" y="6409"/>
                </a:lnTo>
                <a:lnTo>
                  <a:pt x="0" y="6923"/>
                </a:lnTo>
                <a:lnTo>
                  <a:pt x="85" y="6923"/>
                </a:lnTo>
                <a:lnTo>
                  <a:pt x="85" y="7438"/>
                </a:lnTo>
                <a:lnTo>
                  <a:pt x="0" y="7438"/>
                </a:lnTo>
                <a:lnTo>
                  <a:pt x="0" y="7956"/>
                </a:lnTo>
                <a:lnTo>
                  <a:pt x="85" y="7956"/>
                </a:lnTo>
                <a:lnTo>
                  <a:pt x="85" y="8471"/>
                </a:lnTo>
                <a:lnTo>
                  <a:pt x="0" y="8471"/>
                </a:lnTo>
                <a:lnTo>
                  <a:pt x="0" y="8989"/>
                </a:lnTo>
                <a:lnTo>
                  <a:pt x="85" y="8989"/>
                </a:lnTo>
                <a:lnTo>
                  <a:pt x="85" y="9504"/>
                </a:lnTo>
                <a:lnTo>
                  <a:pt x="0" y="9504"/>
                </a:lnTo>
                <a:lnTo>
                  <a:pt x="0" y="10022"/>
                </a:lnTo>
                <a:lnTo>
                  <a:pt x="85" y="10022"/>
                </a:lnTo>
                <a:lnTo>
                  <a:pt x="85" y="10536"/>
                </a:lnTo>
                <a:lnTo>
                  <a:pt x="0" y="10536"/>
                </a:lnTo>
                <a:lnTo>
                  <a:pt x="0" y="11055"/>
                </a:lnTo>
                <a:lnTo>
                  <a:pt x="85" y="11055"/>
                </a:lnTo>
                <a:lnTo>
                  <a:pt x="85" y="11569"/>
                </a:lnTo>
                <a:lnTo>
                  <a:pt x="0" y="11569"/>
                </a:lnTo>
                <a:lnTo>
                  <a:pt x="0" y="12084"/>
                </a:lnTo>
                <a:lnTo>
                  <a:pt x="85" y="12084"/>
                </a:lnTo>
                <a:lnTo>
                  <a:pt x="85" y="12602"/>
                </a:lnTo>
                <a:lnTo>
                  <a:pt x="0" y="12602"/>
                </a:lnTo>
                <a:lnTo>
                  <a:pt x="0" y="13117"/>
                </a:lnTo>
                <a:lnTo>
                  <a:pt x="85" y="13117"/>
                </a:lnTo>
                <a:lnTo>
                  <a:pt x="85" y="13635"/>
                </a:lnTo>
                <a:lnTo>
                  <a:pt x="0" y="13635"/>
                </a:lnTo>
                <a:lnTo>
                  <a:pt x="0" y="14149"/>
                </a:lnTo>
                <a:lnTo>
                  <a:pt x="85" y="14149"/>
                </a:lnTo>
                <a:lnTo>
                  <a:pt x="85" y="14667"/>
                </a:lnTo>
                <a:lnTo>
                  <a:pt x="0" y="14667"/>
                </a:lnTo>
                <a:lnTo>
                  <a:pt x="0" y="15182"/>
                </a:lnTo>
                <a:lnTo>
                  <a:pt x="85" y="15182"/>
                </a:lnTo>
                <a:lnTo>
                  <a:pt x="85" y="15700"/>
                </a:lnTo>
                <a:lnTo>
                  <a:pt x="0" y="15700"/>
                </a:lnTo>
                <a:lnTo>
                  <a:pt x="0" y="16215"/>
                </a:lnTo>
                <a:lnTo>
                  <a:pt x="85" y="16215"/>
                </a:lnTo>
                <a:lnTo>
                  <a:pt x="85" y="16729"/>
                </a:lnTo>
                <a:lnTo>
                  <a:pt x="0" y="16729"/>
                </a:lnTo>
                <a:lnTo>
                  <a:pt x="0" y="16955"/>
                </a:lnTo>
                <a:cubicBezTo>
                  <a:pt x="0" y="17049"/>
                  <a:pt x="0" y="17147"/>
                  <a:pt x="4" y="17248"/>
                </a:cubicBezTo>
                <a:lnTo>
                  <a:pt x="92" y="17244"/>
                </a:lnTo>
                <a:cubicBezTo>
                  <a:pt x="95" y="17409"/>
                  <a:pt x="108" y="17580"/>
                  <a:pt x="121" y="17755"/>
                </a:cubicBezTo>
                <a:lnTo>
                  <a:pt x="37" y="17762"/>
                </a:lnTo>
                <a:cubicBezTo>
                  <a:pt x="51" y="17927"/>
                  <a:pt x="71" y="18099"/>
                  <a:pt x="95" y="18274"/>
                </a:cubicBezTo>
                <a:lnTo>
                  <a:pt x="179" y="18263"/>
                </a:lnTo>
                <a:cubicBezTo>
                  <a:pt x="202" y="18428"/>
                  <a:pt x="230" y="18597"/>
                  <a:pt x="259" y="18771"/>
                </a:cubicBezTo>
                <a:lnTo>
                  <a:pt x="175" y="18785"/>
                </a:lnTo>
                <a:cubicBezTo>
                  <a:pt x="202" y="18950"/>
                  <a:pt x="236" y="19117"/>
                  <a:pt x="273" y="19293"/>
                </a:cubicBezTo>
                <a:lnTo>
                  <a:pt x="357" y="19272"/>
                </a:lnTo>
                <a:cubicBezTo>
                  <a:pt x="394" y="19437"/>
                  <a:pt x="431" y="19606"/>
                  <a:pt x="475" y="19774"/>
                </a:cubicBezTo>
                <a:lnTo>
                  <a:pt x="391" y="19794"/>
                </a:lnTo>
                <a:cubicBezTo>
                  <a:pt x="431" y="19959"/>
                  <a:pt x="475" y="20123"/>
                  <a:pt x="522" y="20295"/>
                </a:cubicBezTo>
                <a:lnTo>
                  <a:pt x="606" y="20272"/>
                </a:lnTo>
                <a:cubicBezTo>
                  <a:pt x="653" y="20433"/>
                  <a:pt x="700" y="20595"/>
                  <a:pt x="754" y="20763"/>
                </a:cubicBezTo>
                <a:lnTo>
                  <a:pt x="670" y="20789"/>
                </a:lnTo>
                <a:cubicBezTo>
                  <a:pt x="720" y="20948"/>
                  <a:pt x="775" y="21112"/>
                  <a:pt x="835" y="21277"/>
                </a:cubicBezTo>
                <a:lnTo>
                  <a:pt x="916" y="21250"/>
                </a:lnTo>
                <a:cubicBezTo>
                  <a:pt x="969" y="21409"/>
                  <a:pt x="1026" y="21570"/>
                  <a:pt x="1090" y="21732"/>
                </a:cubicBezTo>
                <a:lnTo>
                  <a:pt x="1009" y="21762"/>
                </a:lnTo>
                <a:cubicBezTo>
                  <a:pt x="1070" y="21923"/>
                  <a:pt x="1131" y="22081"/>
                  <a:pt x="1198" y="22243"/>
                </a:cubicBezTo>
                <a:lnTo>
                  <a:pt x="1276" y="22213"/>
                </a:lnTo>
                <a:cubicBezTo>
                  <a:pt x="1340" y="22367"/>
                  <a:pt x="1407" y="22525"/>
                  <a:pt x="1478" y="22684"/>
                </a:cubicBezTo>
                <a:lnTo>
                  <a:pt x="1397" y="22721"/>
                </a:lnTo>
                <a:cubicBezTo>
                  <a:pt x="1467" y="22876"/>
                  <a:pt x="1538" y="23033"/>
                  <a:pt x="1612" y="23188"/>
                </a:cubicBezTo>
                <a:lnTo>
                  <a:pt x="1689" y="23154"/>
                </a:lnTo>
                <a:cubicBezTo>
                  <a:pt x="1760" y="23306"/>
                  <a:pt x="1834" y="23461"/>
                  <a:pt x="1911" y="23615"/>
                </a:cubicBezTo>
                <a:lnTo>
                  <a:pt x="1834" y="23656"/>
                </a:lnTo>
                <a:cubicBezTo>
                  <a:pt x="1911" y="23807"/>
                  <a:pt x="1989" y="23962"/>
                  <a:pt x="2069" y="24113"/>
                </a:cubicBezTo>
                <a:lnTo>
                  <a:pt x="2147" y="24073"/>
                </a:lnTo>
                <a:cubicBezTo>
                  <a:pt x="2228" y="24224"/>
                  <a:pt x="2308" y="24376"/>
                  <a:pt x="2392" y="24527"/>
                </a:cubicBezTo>
                <a:lnTo>
                  <a:pt x="2318" y="24567"/>
                </a:lnTo>
                <a:cubicBezTo>
                  <a:pt x="2399" y="24716"/>
                  <a:pt x="2487" y="24867"/>
                  <a:pt x="2574" y="25015"/>
                </a:cubicBezTo>
                <a:lnTo>
                  <a:pt x="2648" y="24971"/>
                </a:lnTo>
                <a:cubicBezTo>
                  <a:pt x="2732" y="25119"/>
                  <a:pt x="2823" y="25267"/>
                  <a:pt x="2914" y="25412"/>
                </a:cubicBezTo>
                <a:lnTo>
                  <a:pt x="2840" y="25459"/>
                </a:lnTo>
                <a:cubicBezTo>
                  <a:pt x="2931" y="25604"/>
                  <a:pt x="3021" y="25748"/>
                  <a:pt x="3116" y="25893"/>
                </a:cubicBezTo>
                <a:lnTo>
                  <a:pt x="3189" y="25846"/>
                </a:lnTo>
                <a:cubicBezTo>
                  <a:pt x="3280" y="25990"/>
                  <a:pt x="3378" y="26132"/>
                  <a:pt x="3476" y="26276"/>
                </a:cubicBezTo>
                <a:lnTo>
                  <a:pt x="3402" y="26323"/>
                </a:lnTo>
                <a:cubicBezTo>
                  <a:pt x="3499" y="26464"/>
                  <a:pt x="3597" y="26606"/>
                  <a:pt x="3698" y="26747"/>
                </a:cubicBezTo>
                <a:lnTo>
                  <a:pt x="3768" y="26697"/>
                </a:lnTo>
                <a:lnTo>
                  <a:pt x="3782" y="26717"/>
                </a:lnTo>
                <a:cubicBezTo>
                  <a:pt x="3883" y="26855"/>
                  <a:pt x="3976" y="26983"/>
                  <a:pt x="4071" y="27110"/>
                </a:cubicBezTo>
                <a:lnTo>
                  <a:pt x="4004" y="27164"/>
                </a:lnTo>
                <a:cubicBezTo>
                  <a:pt x="4105" y="27299"/>
                  <a:pt x="4209" y="27433"/>
                  <a:pt x="4316" y="27571"/>
                </a:cubicBezTo>
                <a:lnTo>
                  <a:pt x="4384" y="27521"/>
                </a:lnTo>
                <a:cubicBezTo>
                  <a:pt x="4488" y="27652"/>
                  <a:pt x="4596" y="27787"/>
                  <a:pt x="4707" y="27922"/>
                </a:cubicBezTo>
                <a:lnTo>
                  <a:pt x="4639" y="27975"/>
                </a:lnTo>
                <a:cubicBezTo>
                  <a:pt x="4747" y="28106"/>
                  <a:pt x="4858" y="28237"/>
                  <a:pt x="4973" y="28372"/>
                </a:cubicBezTo>
                <a:lnTo>
                  <a:pt x="5036" y="28315"/>
                </a:lnTo>
                <a:cubicBezTo>
                  <a:pt x="5147" y="28442"/>
                  <a:pt x="5262" y="28571"/>
                  <a:pt x="5376" y="28701"/>
                </a:cubicBezTo>
                <a:lnTo>
                  <a:pt x="5313" y="28759"/>
                </a:lnTo>
                <a:cubicBezTo>
                  <a:pt x="5426" y="28886"/>
                  <a:pt x="5541" y="29011"/>
                  <a:pt x="5662" y="29139"/>
                </a:cubicBezTo>
                <a:lnTo>
                  <a:pt x="5723" y="29082"/>
                </a:lnTo>
                <a:cubicBezTo>
                  <a:pt x="5841" y="29206"/>
                  <a:pt x="5958" y="29327"/>
                  <a:pt x="6080" y="29451"/>
                </a:cubicBezTo>
                <a:lnTo>
                  <a:pt x="6019" y="29512"/>
                </a:lnTo>
                <a:cubicBezTo>
                  <a:pt x="6136" y="29633"/>
                  <a:pt x="6257" y="29758"/>
                  <a:pt x="6382" y="29879"/>
                </a:cubicBezTo>
                <a:lnTo>
                  <a:pt x="6443" y="29819"/>
                </a:lnTo>
                <a:cubicBezTo>
                  <a:pt x="6564" y="29936"/>
                  <a:pt x="6688" y="30054"/>
                  <a:pt x="6813" y="30175"/>
                </a:cubicBezTo>
                <a:lnTo>
                  <a:pt x="6755" y="30235"/>
                </a:lnTo>
                <a:cubicBezTo>
                  <a:pt x="6880" y="30353"/>
                  <a:pt x="7004" y="30471"/>
                  <a:pt x="7136" y="30586"/>
                </a:cubicBezTo>
                <a:lnTo>
                  <a:pt x="7193" y="30521"/>
                </a:lnTo>
                <a:cubicBezTo>
                  <a:pt x="7317" y="30636"/>
                  <a:pt x="7445" y="30750"/>
                  <a:pt x="7576" y="30861"/>
                </a:cubicBezTo>
                <a:lnTo>
                  <a:pt x="7522" y="30929"/>
                </a:lnTo>
                <a:cubicBezTo>
                  <a:pt x="7650" y="31039"/>
                  <a:pt x="7781" y="31151"/>
                  <a:pt x="7916" y="31261"/>
                </a:cubicBezTo>
                <a:lnTo>
                  <a:pt x="7970" y="31194"/>
                </a:lnTo>
                <a:cubicBezTo>
                  <a:pt x="8101" y="31302"/>
                  <a:pt x="8235" y="31409"/>
                  <a:pt x="8370" y="31517"/>
                </a:cubicBezTo>
                <a:lnTo>
                  <a:pt x="8316" y="31584"/>
                </a:lnTo>
                <a:cubicBezTo>
                  <a:pt x="8451" y="31692"/>
                  <a:pt x="8589" y="31797"/>
                  <a:pt x="8727" y="31901"/>
                </a:cubicBezTo>
                <a:lnTo>
                  <a:pt x="8777" y="31833"/>
                </a:lnTo>
                <a:cubicBezTo>
                  <a:pt x="8912" y="31934"/>
                  <a:pt x="9050" y="32035"/>
                  <a:pt x="9191" y="32140"/>
                </a:cubicBezTo>
                <a:lnTo>
                  <a:pt x="9140" y="32207"/>
                </a:lnTo>
                <a:cubicBezTo>
                  <a:pt x="9278" y="32308"/>
                  <a:pt x="9420" y="32409"/>
                  <a:pt x="9561" y="32506"/>
                </a:cubicBezTo>
                <a:lnTo>
                  <a:pt x="9612" y="32435"/>
                </a:lnTo>
                <a:cubicBezTo>
                  <a:pt x="9749" y="32533"/>
                  <a:pt x="9894" y="32628"/>
                  <a:pt x="10036" y="32725"/>
                </a:cubicBezTo>
                <a:lnTo>
                  <a:pt x="9988" y="32795"/>
                </a:lnTo>
                <a:cubicBezTo>
                  <a:pt x="10132" y="32890"/>
                  <a:pt x="10278" y="32984"/>
                  <a:pt x="10422" y="33075"/>
                </a:cubicBezTo>
                <a:lnTo>
                  <a:pt x="10469" y="33001"/>
                </a:lnTo>
                <a:cubicBezTo>
                  <a:pt x="10614" y="33092"/>
                  <a:pt x="10758" y="33182"/>
                  <a:pt x="10907" y="33273"/>
                </a:cubicBezTo>
                <a:lnTo>
                  <a:pt x="10863" y="33347"/>
                </a:lnTo>
                <a:cubicBezTo>
                  <a:pt x="11008" y="33435"/>
                  <a:pt x="11155" y="33522"/>
                  <a:pt x="11307" y="33606"/>
                </a:cubicBezTo>
                <a:lnTo>
                  <a:pt x="11351" y="33533"/>
                </a:lnTo>
                <a:cubicBezTo>
                  <a:pt x="11498" y="33617"/>
                  <a:pt x="11646" y="33700"/>
                  <a:pt x="11798" y="33784"/>
                </a:cubicBezTo>
                <a:lnTo>
                  <a:pt x="11758" y="33859"/>
                </a:lnTo>
                <a:cubicBezTo>
                  <a:pt x="11909" y="33943"/>
                  <a:pt x="12060" y="34023"/>
                  <a:pt x="12211" y="34101"/>
                </a:cubicBezTo>
                <a:lnTo>
                  <a:pt x="12252" y="34027"/>
                </a:lnTo>
                <a:cubicBezTo>
                  <a:pt x="12403" y="34104"/>
                  <a:pt x="12554" y="34182"/>
                  <a:pt x="12713" y="34259"/>
                </a:cubicBezTo>
                <a:lnTo>
                  <a:pt x="12672" y="34336"/>
                </a:lnTo>
                <a:cubicBezTo>
                  <a:pt x="12827" y="34410"/>
                  <a:pt x="12982" y="34484"/>
                  <a:pt x="13137" y="34558"/>
                </a:cubicBezTo>
                <a:lnTo>
                  <a:pt x="13174" y="34481"/>
                </a:lnTo>
                <a:cubicBezTo>
                  <a:pt x="13329" y="34555"/>
                  <a:pt x="13487" y="34626"/>
                  <a:pt x="13641" y="34696"/>
                </a:cubicBezTo>
                <a:lnTo>
                  <a:pt x="13608" y="34773"/>
                </a:lnTo>
                <a:cubicBezTo>
                  <a:pt x="13762" y="34844"/>
                  <a:pt x="13920" y="34911"/>
                  <a:pt x="14082" y="34978"/>
                </a:cubicBezTo>
                <a:lnTo>
                  <a:pt x="14116" y="34898"/>
                </a:lnTo>
                <a:cubicBezTo>
                  <a:pt x="14270" y="34966"/>
                  <a:pt x="14431" y="35029"/>
                  <a:pt x="14590" y="35093"/>
                </a:cubicBezTo>
                <a:lnTo>
                  <a:pt x="14560" y="35174"/>
                </a:lnTo>
                <a:cubicBezTo>
                  <a:pt x="14718" y="35238"/>
                  <a:pt x="14880" y="35298"/>
                  <a:pt x="15041" y="35359"/>
                </a:cubicBezTo>
                <a:lnTo>
                  <a:pt x="15071" y="35278"/>
                </a:lnTo>
                <a:cubicBezTo>
                  <a:pt x="15229" y="35339"/>
                  <a:pt x="15391" y="35396"/>
                  <a:pt x="15555" y="35453"/>
                </a:cubicBezTo>
                <a:lnTo>
                  <a:pt x="15676" y="35497"/>
                </a:lnTo>
                <a:lnTo>
                  <a:pt x="15647" y="35578"/>
                </a:lnTo>
                <a:lnTo>
                  <a:pt x="15690" y="35594"/>
                </a:lnTo>
                <a:lnTo>
                  <a:pt x="15690" y="35160"/>
                </a:lnTo>
                <a:lnTo>
                  <a:pt x="15663" y="35150"/>
                </a:lnTo>
                <a:cubicBezTo>
                  <a:pt x="9655" y="33034"/>
                  <a:pt x="6035" y="29300"/>
                  <a:pt x="4054" y="26542"/>
                </a:cubicBezTo>
                <a:cubicBezTo>
                  <a:pt x="1366" y="22795"/>
                  <a:pt x="408" y="19131"/>
                  <a:pt x="408" y="16955"/>
                </a:cubicBezTo>
                <a:lnTo>
                  <a:pt x="408" y="4484"/>
                </a:lnTo>
                <a:lnTo>
                  <a:pt x="472" y="4468"/>
                </a:lnTo>
                <a:lnTo>
                  <a:pt x="15690" y="424"/>
                </a:lnTo>
                <a:lnTo>
                  <a:pt x="156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5"/>
          <p:cNvSpPr/>
          <p:nvPr/>
        </p:nvSpPr>
        <p:spPr>
          <a:xfrm>
            <a:off x="1212125" y="1266899"/>
            <a:ext cx="996591" cy="2252513"/>
          </a:xfrm>
          <a:custGeom>
            <a:rect b="b" l="l" r="r" t="t"/>
            <a:pathLst>
              <a:path extrusionOk="0" h="37054" w="16394">
                <a:moveTo>
                  <a:pt x="16393" y="0"/>
                </a:moveTo>
                <a:lnTo>
                  <a:pt x="1" y="4357"/>
                </a:lnTo>
                <a:lnTo>
                  <a:pt x="1" y="17678"/>
                </a:lnTo>
                <a:cubicBezTo>
                  <a:pt x="1" y="20026"/>
                  <a:pt x="1013" y="23948"/>
                  <a:pt x="3856" y="27911"/>
                </a:cubicBezTo>
                <a:cubicBezTo>
                  <a:pt x="5988" y="30878"/>
                  <a:pt x="9894" y="34874"/>
                  <a:pt x="16393" y="37054"/>
                </a:cubicBezTo>
                <a:lnTo>
                  <a:pt x="16393" y="36317"/>
                </a:lnTo>
                <a:lnTo>
                  <a:pt x="16350" y="36301"/>
                </a:lnTo>
                <a:lnTo>
                  <a:pt x="16322" y="36381"/>
                </a:lnTo>
                <a:lnTo>
                  <a:pt x="16201" y="36341"/>
                </a:lnTo>
                <a:cubicBezTo>
                  <a:pt x="16036" y="36284"/>
                  <a:pt x="15875" y="36223"/>
                  <a:pt x="15713" y="36162"/>
                </a:cubicBezTo>
                <a:lnTo>
                  <a:pt x="15744" y="36082"/>
                </a:lnTo>
                <a:cubicBezTo>
                  <a:pt x="15583" y="36021"/>
                  <a:pt x="15421" y="35961"/>
                  <a:pt x="15263" y="35897"/>
                </a:cubicBezTo>
                <a:lnTo>
                  <a:pt x="15232" y="35978"/>
                </a:lnTo>
                <a:cubicBezTo>
                  <a:pt x="15071" y="35914"/>
                  <a:pt x="14909" y="35846"/>
                  <a:pt x="14751" y="35782"/>
                </a:cubicBezTo>
                <a:lnTo>
                  <a:pt x="14785" y="35701"/>
                </a:lnTo>
                <a:cubicBezTo>
                  <a:pt x="14623" y="35634"/>
                  <a:pt x="14465" y="35567"/>
                  <a:pt x="14311" y="35496"/>
                </a:cubicBezTo>
                <a:lnTo>
                  <a:pt x="14277" y="35574"/>
                </a:lnTo>
                <a:cubicBezTo>
                  <a:pt x="14116" y="35503"/>
                  <a:pt x="13961" y="35433"/>
                  <a:pt x="13806" y="35362"/>
                </a:cubicBezTo>
                <a:lnTo>
                  <a:pt x="13840" y="35281"/>
                </a:lnTo>
                <a:cubicBezTo>
                  <a:pt x="13685" y="35207"/>
                  <a:pt x="13530" y="35133"/>
                  <a:pt x="13375" y="35059"/>
                </a:cubicBezTo>
                <a:lnTo>
                  <a:pt x="13338" y="35136"/>
                </a:lnTo>
                <a:cubicBezTo>
                  <a:pt x="13184" y="35059"/>
                  <a:pt x="13029" y="34982"/>
                  <a:pt x="12878" y="34901"/>
                </a:cubicBezTo>
                <a:lnTo>
                  <a:pt x="12914" y="34824"/>
                </a:lnTo>
                <a:cubicBezTo>
                  <a:pt x="12763" y="34746"/>
                  <a:pt x="12612" y="34666"/>
                  <a:pt x="12461" y="34582"/>
                </a:cubicBezTo>
                <a:lnTo>
                  <a:pt x="12420" y="34659"/>
                </a:lnTo>
                <a:cubicBezTo>
                  <a:pt x="12265" y="34574"/>
                  <a:pt x="12117" y="34490"/>
                  <a:pt x="11966" y="34407"/>
                </a:cubicBezTo>
                <a:lnTo>
                  <a:pt x="12010" y="34329"/>
                </a:lnTo>
                <a:cubicBezTo>
                  <a:pt x="11858" y="34245"/>
                  <a:pt x="11711" y="34158"/>
                  <a:pt x="11566" y="34070"/>
                </a:cubicBezTo>
                <a:lnTo>
                  <a:pt x="11522" y="34144"/>
                </a:lnTo>
                <a:cubicBezTo>
                  <a:pt x="11371" y="34054"/>
                  <a:pt x="11226" y="33962"/>
                  <a:pt x="11082" y="33872"/>
                </a:cubicBezTo>
                <a:lnTo>
                  <a:pt x="11125" y="33798"/>
                </a:lnTo>
                <a:cubicBezTo>
                  <a:pt x="10981" y="33707"/>
                  <a:pt x="10835" y="33613"/>
                  <a:pt x="10691" y="33518"/>
                </a:cubicBezTo>
                <a:lnTo>
                  <a:pt x="10644" y="33589"/>
                </a:lnTo>
                <a:cubicBezTo>
                  <a:pt x="10500" y="33495"/>
                  <a:pt x="10358" y="33397"/>
                  <a:pt x="10217" y="33300"/>
                </a:cubicBezTo>
                <a:lnTo>
                  <a:pt x="10264" y="33229"/>
                </a:lnTo>
                <a:cubicBezTo>
                  <a:pt x="10123" y="33132"/>
                  <a:pt x="9981" y="33031"/>
                  <a:pt x="9843" y="32930"/>
                </a:cubicBezTo>
                <a:lnTo>
                  <a:pt x="9793" y="33000"/>
                </a:lnTo>
                <a:cubicBezTo>
                  <a:pt x="9652" y="32899"/>
                  <a:pt x="9514" y="32795"/>
                  <a:pt x="9376" y="32691"/>
                </a:cubicBezTo>
                <a:lnTo>
                  <a:pt x="9430" y="32624"/>
                </a:lnTo>
                <a:cubicBezTo>
                  <a:pt x="9292" y="32520"/>
                  <a:pt x="9154" y="32415"/>
                  <a:pt x="9019" y="32307"/>
                </a:cubicBezTo>
                <a:lnTo>
                  <a:pt x="8966" y="32374"/>
                </a:lnTo>
                <a:cubicBezTo>
                  <a:pt x="8831" y="32267"/>
                  <a:pt x="8696" y="32160"/>
                  <a:pt x="8565" y="32048"/>
                </a:cubicBezTo>
                <a:lnTo>
                  <a:pt x="8619" y="31984"/>
                </a:lnTo>
                <a:cubicBezTo>
                  <a:pt x="8484" y="31874"/>
                  <a:pt x="8353" y="31762"/>
                  <a:pt x="8225" y="31652"/>
                </a:cubicBezTo>
                <a:lnTo>
                  <a:pt x="8168" y="31716"/>
                </a:lnTo>
                <a:cubicBezTo>
                  <a:pt x="8037" y="31601"/>
                  <a:pt x="7906" y="31486"/>
                  <a:pt x="7778" y="31373"/>
                </a:cubicBezTo>
                <a:lnTo>
                  <a:pt x="7839" y="31309"/>
                </a:lnTo>
                <a:cubicBezTo>
                  <a:pt x="7707" y="31194"/>
                  <a:pt x="7583" y="31076"/>
                  <a:pt x="7458" y="30958"/>
                </a:cubicBezTo>
                <a:lnTo>
                  <a:pt x="7398" y="31022"/>
                </a:lnTo>
                <a:cubicBezTo>
                  <a:pt x="7270" y="30901"/>
                  <a:pt x="7146" y="30784"/>
                  <a:pt x="7025" y="30663"/>
                </a:cubicBezTo>
                <a:lnTo>
                  <a:pt x="7085" y="30602"/>
                </a:lnTo>
                <a:cubicBezTo>
                  <a:pt x="6960" y="30481"/>
                  <a:pt x="6839" y="30356"/>
                  <a:pt x="6722" y="30235"/>
                </a:cubicBezTo>
                <a:lnTo>
                  <a:pt x="6657" y="30296"/>
                </a:lnTo>
                <a:cubicBezTo>
                  <a:pt x="6536" y="30171"/>
                  <a:pt x="6419" y="30047"/>
                  <a:pt x="6301" y="29923"/>
                </a:cubicBezTo>
                <a:lnTo>
                  <a:pt x="6365" y="29862"/>
                </a:lnTo>
                <a:cubicBezTo>
                  <a:pt x="6244" y="29734"/>
                  <a:pt x="6129" y="29609"/>
                  <a:pt x="6016" y="29482"/>
                </a:cubicBezTo>
                <a:lnTo>
                  <a:pt x="5951" y="29539"/>
                </a:lnTo>
                <a:cubicBezTo>
                  <a:pt x="5834" y="29407"/>
                  <a:pt x="5719" y="29280"/>
                  <a:pt x="5612" y="29149"/>
                </a:cubicBezTo>
                <a:lnTo>
                  <a:pt x="5676" y="29095"/>
                </a:lnTo>
                <a:cubicBezTo>
                  <a:pt x="5561" y="28960"/>
                  <a:pt x="5450" y="28829"/>
                  <a:pt x="5342" y="28698"/>
                </a:cubicBezTo>
                <a:lnTo>
                  <a:pt x="5278" y="28752"/>
                </a:lnTo>
                <a:cubicBezTo>
                  <a:pt x="5164" y="28617"/>
                  <a:pt x="5056" y="28483"/>
                  <a:pt x="4952" y="28348"/>
                </a:cubicBezTo>
                <a:lnTo>
                  <a:pt x="5019" y="28294"/>
                </a:lnTo>
                <a:cubicBezTo>
                  <a:pt x="4912" y="28156"/>
                  <a:pt x="4808" y="28022"/>
                  <a:pt x="4707" y="27887"/>
                </a:cubicBezTo>
                <a:lnTo>
                  <a:pt x="4636" y="27938"/>
                </a:lnTo>
                <a:cubicBezTo>
                  <a:pt x="4538" y="27807"/>
                  <a:pt x="4444" y="27679"/>
                  <a:pt x="4353" y="27551"/>
                </a:cubicBezTo>
                <a:lnTo>
                  <a:pt x="4333" y="27521"/>
                </a:lnTo>
                <a:lnTo>
                  <a:pt x="4401" y="27470"/>
                </a:lnTo>
                <a:cubicBezTo>
                  <a:pt x="4300" y="27329"/>
                  <a:pt x="4202" y="27187"/>
                  <a:pt x="4105" y="27046"/>
                </a:cubicBezTo>
                <a:lnTo>
                  <a:pt x="4034" y="27094"/>
                </a:lnTo>
                <a:cubicBezTo>
                  <a:pt x="3937" y="26952"/>
                  <a:pt x="3842" y="26808"/>
                  <a:pt x="3748" y="26663"/>
                </a:cubicBezTo>
                <a:lnTo>
                  <a:pt x="3819" y="26616"/>
                </a:lnTo>
                <a:cubicBezTo>
                  <a:pt x="3724" y="26471"/>
                  <a:pt x="3634" y="26327"/>
                  <a:pt x="3543" y="26182"/>
                </a:cubicBezTo>
                <a:lnTo>
                  <a:pt x="3468" y="26226"/>
                </a:lnTo>
                <a:cubicBezTo>
                  <a:pt x="3378" y="26077"/>
                  <a:pt x="3291" y="25929"/>
                  <a:pt x="3203" y="25782"/>
                </a:cubicBezTo>
                <a:lnTo>
                  <a:pt x="3277" y="25738"/>
                </a:lnTo>
                <a:cubicBezTo>
                  <a:pt x="3190" y="25590"/>
                  <a:pt x="3102" y="25439"/>
                  <a:pt x="3021" y="25290"/>
                </a:cubicBezTo>
                <a:lnTo>
                  <a:pt x="2944" y="25334"/>
                </a:lnTo>
                <a:cubicBezTo>
                  <a:pt x="2860" y="25179"/>
                  <a:pt x="2776" y="25028"/>
                  <a:pt x="2698" y="24877"/>
                </a:cubicBezTo>
                <a:lnTo>
                  <a:pt x="2772" y="24836"/>
                </a:lnTo>
                <a:cubicBezTo>
                  <a:pt x="2692" y="24685"/>
                  <a:pt x="2614" y="24530"/>
                  <a:pt x="2537" y="24379"/>
                </a:cubicBezTo>
                <a:lnTo>
                  <a:pt x="2459" y="24416"/>
                </a:lnTo>
                <a:cubicBezTo>
                  <a:pt x="2383" y="24261"/>
                  <a:pt x="2308" y="24103"/>
                  <a:pt x="2237" y="23948"/>
                </a:cubicBezTo>
                <a:lnTo>
                  <a:pt x="2315" y="23911"/>
                </a:lnTo>
                <a:cubicBezTo>
                  <a:pt x="2241" y="23756"/>
                  <a:pt x="2170" y="23599"/>
                  <a:pt x="2100" y="23444"/>
                </a:cubicBezTo>
                <a:lnTo>
                  <a:pt x="2022" y="23478"/>
                </a:lnTo>
                <a:cubicBezTo>
                  <a:pt x="1951" y="23316"/>
                  <a:pt x="1884" y="23158"/>
                  <a:pt x="1821" y="23000"/>
                </a:cubicBezTo>
                <a:lnTo>
                  <a:pt x="1901" y="22966"/>
                </a:lnTo>
                <a:cubicBezTo>
                  <a:pt x="1834" y="22804"/>
                  <a:pt x="1773" y="22646"/>
                  <a:pt x="1712" y="22485"/>
                </a:cubicBezTo>
                <a:lnTo>
                  <a:pt x="1632" y="22518"/>
                </a:lnTo>
                <a:cubicBezTo>
                  <a:pt x="1568" y="22354"/>
                  <a:pt x="1511" y="22189"/>
                  <a:pt x="1454" y="22031"/>
                </a:cubicBezTo>
                <a:lnTo>
                  <a:pt x="1538" y="22000"/>
                </a:lnTo>
                <a:cubicBezTo>
                  <a:pt x="1478" y="21835"/>
                  <a:pt x="1423" y="21671"/>
                  <a:pt x="1373" y="21512"/>
                </a:cubicBezTo>
                <a:lnTo>
                  <a:pt x="1293" y="21536"/>
                </a:lnTo>
                <a:cubicBezTo>
                  <a:pt x="1239" y="21368"/>
                  <a:pt x="1188" y="21203"/>
                  <a:pt x="1144" y="21039"/>
                </a:cubicBezTo>
                <a:lnTo>
                  <a:pt x="1225" y="21018"/>
                </a:lnTo>
                <a:cubicBezTo>
                  <a:pt x="1178" y="20846"/>
                  <a:pt x="1134" y="20682"/>
                  <a:pt x="1094" y="20517"/>
                </a:cubicBezTo>
                <a:lnTo>
                  <a:pt x="1010" y="20537"/>
                </a:lnTo>
                <a:cubicBezTo>
                  <a:pt x="966" y="20365"/>
                  <a:pt x="929" y="20197"/>
                  <a:pt x="892" y="20033"/>
                </a:cubicBezTo>
                <a:lnTo>
                  <a:pt x="976" y="20016"/>
                </a:lnTo>
                <a:cubicBezTo>
                  <a:pt x="939" y="19840"/>
                  <a:pt x="905" y="19673"/>
                  <a:pt x="878" y="19508"/>
                </a:cubicBezTo>
                <a:lnTo>
                  <a:pt x="795" y="19525"/>
                </a:lnTo>
                <a:cubicBezTo>
                  <a:pt x="761" y="19346"/>
                  <a:pt x="734" y="19174"/>
                  <a:pt x="714" y="19010"/>
                </a:cubicBezTo>
                <a:lnTo>
                  <a:pt x="798" y="18997"/>
                </a:lnTo>
                <a:cubicBezTo>
                  <a:pt x="774" y="18822"/>
                  <a:pt x="754" y="18650"/>
                  <a:pt x="740" y="18485"/>
                </a:cubicBezTo>
                <a:lnTo>
                  <a:pt x="653" y="18492"/>
                </a:lnTo>
                <a:cubicBezTo>
                  <a:pt x="639" y="18317"/>
                  <a:pt x="627" y="18142"/>
                  <a:pt x="623" y="17974"/>
                </a:cubicBezTo>
                <a:lnTo>
                  <a:pt x="707" y="17971"/>
                </a:lnTo>
                <a:cubicBezTo>
                  <a:pt x="703" y="17870"/>
                  <a:pt x="703" y="17772"/>
                  <a:pt x="703" y="17678"/>
                </a:cubicBezTo>
                <a:lnTo>
                  <a:pt x="703" y="17452"/>
                </a:lnTo>
                <a:lnTo>
                  <a:pt x="616" y="17452"/>
                </a:lnTo>
                <a:lnTo>
                  <a:pt x="616" y="16938"/>
                </a:lnTo>
                <a:lnTo>
                  <a:pt x="703" y="16938"/>
                </a:lnTo>
                <a:lnTo>
                  <a:pt x="703" y="16423"/>
                </a:lnTo>
                <a:lnTo>
                  <a:pt x="616" y="16423"/>
                </a:lnTo>
                <a:lnTo>
                  <a:pt x="616" y="15905"/>
                </a:lnTo>
                <a:lnTo>
                  <a:pt x="703" y="15905"/>
                </a:lnTo>
                <a:lnTo>
                  <a:pt x="703" y="15390"/>
                </a:lnTo>
                <a:lnTo>
                  <a:pt x="616" y="15390"/>
                </a:lnTo>
                <a:lnTo>
                  <a:pt x="616" y="14872"/>
                </a:lnTo>
                <a:lnTo>
                  <a:pt x="703" y="14872"/>
                </a:lnTo>
                <a:lnTo>
                  <a:pt x="703" y="14358"/>
                </a:lnTo>
                <a:lnTo>
                  <a:pt x="616" y="14358"/>
                </a:lnTo>
                <a:lnTo>
                  <a:pt x="616" y="13840"/>
                </a:lnTo>
                <a:lnTo>
                  <a:pt x="703" y="13840"/>
                </a:lnTo>
                <a:lnTo>
                  <a:pt x="703" y="13325"/>
                </a:lnTo>
                <a:lnTo>
                  <a:pt x="616" y="13325"/>
                </a:lnTo>
                <a:lnTo>
                  <a:pt x="616" y="12807"/>
                </a:lnTo>
                <a:lnTo>
                  <a:pt x="703" y="12807"/>
                </a:lnTo>
                <a:lnTo>
                  <a:pt x="703" y="12292"/>
                </a:lnTo>
                <a:lnTo>
                  <a:pt x="616" y="12292"/>
                </a:lnTo>
                <a:lnTo>
                  <a:pt x="616" y="11778"/>
                </a:lnTo>
                <a:lnTo>
                  <a:pt x="703" y="11778"/>
                </a:lnTo>
                <a:lnTo>
                  <a:pt x="703" y="11259"/>
                </a:lnTo>
                <a:lnTo>
                  <a:pt x="616" y="11259"/>
                </a:lnTo>
                <a:lnTo>
                  <a:pt x="616" y="10745"/>
                </a:lnTo>
                <a:lnTo>
                  <a:pt x="703" y="10745"/>
                </a:lnTo>
                <a:lnTo>
                  <a:pt x="703" y="10227"/>
                </a:lnTo>
                <a:lnTo>
                  <a:pt x="616" y="10227"/>
                </a:lnTo>
                <a:lnTo>
                  <a:pt x="616" y="9712"/>
                </a:lnTo>
                <a:lnTo>
                  <a:pt x="703" y="9712"/>
                </a:lnTo>
                <a:lnTo>
                  <a:pt x="703" y="9194"/>
                </a:lnTo>
                <a:lnTo>
                  <a:pt x="616" y="9194"/>
                </a:lnTo>
                <a:lnTo>
                  <a:pt x="616" y="8679"/>
                </a:lnTo>
                <a:lnTo>
                  <a:pt x="703" y="8679"/>
                </a:lnTo>
                <a:lnTo>
                  <a:pt x="703" y="8161"/>
                </a:lnTo>
                <a:lnTo>
                  <a:pt x="616" y="8161"/>
                </a:lnTo>
                <a:lnTo>
                  <a:pt x="616" y="7646"/>
                </a:lnTo>
                <a:lnTo>
                  <a:pt x="703" y="7646"/>
                </a:lnTo>
                <a:lnTo>
                  <a:pt x="703" y="7132"/>
                </a:lnTo>
                <a:lnTo>
                  <a:pt x="616" y="7132"/>
                </a:lnTo>
                <a:lnTo>
                  <a:pt x="616" y="6614"/>
                </a:lnTo>
                <a:lnTo>
                  <a:pt x="703" y="6614"/>
                </a:lnTo>
                <a:lnTo>
                  <a:pt x="703" y="6100"/>
                </a:lnTo>
                <a:lnTo>
                  <a:pt x="616" y="6100"/>
                </a:lnTo>
                <a:lnTo>
                  <a:pt x="616" y="5581"/>
                </a:lnTo>
                <a:lnTo>
                  <a:pt x="703" y="5581"/>
                </a:lnTo>
                <a:lnTo>
                  <a:pt x="703" y="5066"/>
                </a:lnTo>
                <a:lnTo>
                  <a:pt x="616" y="5066"/>
                </a:lnTo>
                <a:lnTo>
                  <a:pt x="616" y="4828"/>
                </a:lnTo>
                <a:lnTo>
                  <a:pt x="1013" y="4723"/>
                </a:lnTo>
                <a:lnTo>
                  <a:pt x="1037" y="4808"/>
                </a:lnTo>
                <a:lnTo>
                  <a:pt x="1535" y="4673"/>
                </a:lnTo>
                <a:lnTo>
                  <a:pt x="1515" y="4589"/>
                </a:lnTo>
                <a:lnTo>
                  <a:pt x="2012" y="4457"/>
                </a:lnTo>
                <a:lnTo>
                  <a:pt x="2032" y="4541"/>
                </a:lnTo>
                <a:lnTo>
                  <a:pt x="2534" y="4407"/>
                </a:lnTo>
                <a:lnTo>
                  <a:pt x="2510" y="4327"/>
                </a:lnTo>
                <a:lnTo>
                  <a:pt x="3008" y="4192"/>
                </a:lnTo>
                <a:lnTo>
                  <a:pt x="3032" y="4276"/>
                </a:lnTo>
                <a:lnTo>
                  <a:pt x="3529" y="4145"/>
                </a:lnTo>
                <a:lnTo>
                  <a:pt x="3509" y="4061"/>
                </a:lnTo>
                <a:lnTo>
                  <a:pt x="4007" y="3926"/>
                </a:lnTo>
                <a:lnTo>
                  <a:pt x="4030" y="4010"/>
                </a:lnTo>
                <a:lnTo>
                  <a:pt x="4528" y="3879"/>
                </a:lnTo>
                <a:lnTo>
                  <a:pt x="4505" y="3795"/>
                </a:lnTo>
                <a:lnTo>
                  <a:pt x="5006" y="3664"/>
                </a:lnTo>
                <a:lnTo>
                  <a:pt x="5027" y="3745"/>
                </a:lnTo>
                <a:lnTo>
                  <a:pt x="5524" y="3613"/>
                </a:lnTo>
                <a:lnTo>
                  <a:pt x="5504" y="3529"/>
                </a:lnTo>
                <a:lnTo>
                  <a:pt x="6002" y="3398"/>
                </a:lnTo>
                <a:lnTo>
                  <a:pt x="6025" y="3482"/>
                </a:lnTo>
                <a:lnTo>
                  <a:pt x="6523" y="3347"/>
                </a:lnTo>
                <a:lnTo>
                  <a:pt x="6500" y="3263"/>
                </a:lnTo>
                <a:lnTo>
                  <a:pt x="7001" y="3133"/>
                </a:lnTo>
                <a:lnTo>
                  <a:pt x="7021" y="3217"/>
                </a:lnTo>
                <a:lnTo>
                  <a:pt x="7522" y="3082"/>
                </a:lnTo>
                <a:lnTo>
                  <a:pt x="7499" y="3001"/>
                </a:lnTo>
                <a:lnTo>
                  <a:pt x="7997" y="2866"/>
                </a:lnTo>
                <a:lnTo>
                  <a:pt x="8020" y="2951"/>
                </a:lnTo>
                <a:lnTo>
                  <a:pt x="8518" y="2816"/>
                </a:lnTo>
                <a:lnTo>
                  <a:pt x="8498" y="2735"/>
                </a:lnTo>
                <a:lnTo>
                  <a:pt x="8995" y="2601"/>
                </a:lnTo>
                <a:lnTo>
                  <a:pt x="9019" y="2684"/>
                </a:lnTo>
                <a:lnTo>
                  <a:pt x="9517" y="2554"/>
                </a:lnTo>
                <a:lnTo>
                  <a:pt x="9494" y="2470"/>
                </a:lnTo>
                <a:lnTo>
                  <a:pt x="9995" y="2338"/>
                </a:lnTo>
                <a:lnTo>
                  <a:pt x="10015" y="2419"/>
                </a:lnTo>
                <a:lnTo>
                  <a:pt x="10512" y="2288"/>
                </a:lnTo>
                <a:lnTo>
                  <a:pt x="10492" y="2204"/>
                </a:lnTo>
                <a:lnTo>
                  <a:pt x="10990" y="2073"/>
                </a:lnTo>
                <a:lnTo>
                  <a:pt x="11014" y="2153"/>
                </a:lnTo>
                <a:lnTo>
                  <a:pt x="11512" y="2022"/>
                </a:lnTo>
                <a:lnTo>
                  <a:pt x="11489" y="1938"/>
                </a:lnTo>
                <a:lnTo>
                  <a:pt x="11990" y="1807"/>
                </a:lnTo>
                <a:lnTo>
                  <a:pt x="12010" y="1891"/>
                </a:lnTo>
                <a:lnTo>
                  <a:pt x="12511" y="1756"/>
                </a:lnTo>
                <a:lnTo>
                  <a:pt x="12487" y="1672"/>
                </a:lnTo>
                <a:lnTo>
                  <a:pt x="12985" y="1541"/>
                </a:lnTo>
                <a:lnTo>
                  <a:pt x="13009" y="1625"/>
                </a:lnTo>
                <a:lnTo>
                  <a:pt x="13507" y="1490"/>
                </a:lnTo>
                <a:lnTo>
                  <a:pt x="13487" y="1410"/>
                </a:lnTo>
                <a:lnTo>
                  <a:pt x="13984" y="1276"/>
                </a:lnTo>
                <a:lnTo>
                  <a:pt x="14008" y="1360"/>
                </a:lnTo>
                <a:lnTo>
                  <a:pt x="14506" y="1228"/>
                </a:lnTo>
                <a:lnTo>
                  <a:pt x="14482" y="1144"/>
                </a:lnTo>
                <a:lnTo>
                  <a:pt x="14984" y="1009"/>
                </a:lnTo>
                <a:lnTo>
                  <a:pt x="15004" y="1094"/>
                </a:lnTo>
                <a:lnTo>
                  <a:pt x="15502" y="962"/>
                </a:lnTo>
                <a:lnTo>
                  <a:pt x="15482" y="878"/>
                </a:lnTo>
                <a:lnTo>
                  <a:pt x="15979" y="747"/>
                </a:lnTo>
                <a:lnTo>
                  <a:pt x="16002" y="828"/>
                </a:lnTo>
                <a:lnTo>
                  <a:pt x="16393" y="723"/>
                </a:lnTo>
                <a:lnTo>
                  <a:pt x="163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5"/>
          <p:cNvSpPr/>
          <p:nvPr/>
        </p:nvSpPr>
        <p:spPr>
          <a:xfrm>
            <a:off x="1207018" y="1261550"/>
            <a:ext cx="1001698" cy="2263394"/>
          </a:xfrm>
          <a:custGeom>
            <a:rect b="b" l="l" r="r" t="t"/>
            <a:pathLst>
              <a:path extrusionOk="0" h="37233" w="16478">
                <a:moveTo>
                  <a:pt x="16477" y="1"/>
                </a:moveTo>
                <a:lnTo>
                  <a:pt x="0" y="4377"/>
                </a:lnTo>
                <a:lnTo>
                  <a:pt x="0" y="17766"/>
                </a:lnTo>
                <a:cubicBezTo>
                  <a:pt x="0" y="18923"/>
                  <a:pt x="152" y="20077"/>
                  <a:pt x="434" y="21207"/>
                </a:cubicBezTo>
                <a:cubicBezTo>
                  <a:pt x="613" y="21846"/>
                  <a:pt x="838" y="22522"/>
                  <a:pt x="1114" y="23226"/>
                </a:cubicBezTo>
                <a:cubicBezTo>
                  <a:pt x="1151" y="23313"/>
                  <a:pt x="1184" y="23400"/>
                  <a:pt x="1222" y="23491"/>
                </a:cubicBezTo>
                <a:cubicBezTo>
                  <a:pt x="1619" y="24450"/>
                  <a:pt x="2116" y="25449"/>
                  <a:pt x="2729" y="26468"/>
                </a:cubicBezTo>
                <a:cubicBezTo>
                  <a:pt x="5941" y="31622"/>
                  <a:pt x="11481" y="35752"/>
                  <a:pt x="16477" y="37233"/>
                </a:cubicBezTo>
                <a:lnTo>
                  <a:pt x="16477" y="37142"/>
                </a:lnTo>
                <a:cubicBezTo>
                  <a:pt x="9978" y="34962"/>
                  <a:pt x="6072" y="30966"/>
                  <a:pt x="3940" y="27999"/>
                </a:cubicBezTo>
                <a:cubicBezTo>
                  <a:pt x="1097" y="24036"/>
                  <a:pt x="85" y="20114"/>
                  <a:pt x="85" y="17766"/>
                </a:cubicBezTo>
                <a:lnTo>
                  <a:pt x="85" y="4445"/>
                </a:lnTo>
                <a:lnTo>
                  <a:pt x="16477" y="88"/>
                </a:lnTo>
                <a:lnTo>
                  <a:pt x="16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35"/>
          <p:cNvSpPr/>
          <p:nvPr/>
        </p:nvSpPr>
        <p:spPr>
          <a:xfrm>
            <a:off x="1249571" y="1312249"/>
            <a:ext cx="958294" cy="2166312"/>
          </a:xfrm>
          <a:custGeom>
            <a:rect b="b" l="l" r="r" t="t"/>
            <a:pathLst>
              <a:path extrusionOk="0" h="35636" w="15764">
                <a:moveTo>
                  <a:pt x="15363" y="1"/>
                </a:moveTo>
                <a:lnTo>
                  <a:pt x="14866" y="132"/>
                </a:lnTo>
                <a:lnTo>
                  <a:pt x="14886" y="216"/>
                </a:lnTo>
                <a:lnTo>
                  <a:pt x="14909" y="297"/>
                </a:lnTo>
                <a:lnTo>
                  <a:pt x="15407" y="166"/>
                </a:lnTo>
                <a:lnTo>
                  <a:pt x="15386" y="82"/>
                </a:lnTo>
                <a:lnTo>
                  <a:pt x="15363" y="1"/>
                </a:lnTo>
                <a:close/>
                <a:moveTo>
                  <a:pt x="14368" y="263"/>
                </a:moveTo>
                <a:lnTo>
                  <a:pt x="13866" y="398"/>
                </a:lnTo>
                <a:lnTo>
                  <a:pt x="13890" y="482"/>
                </a:lnTo>
                <a:lnTo>
                  <a:pt x="13910" y="563"/>
                </a:lnTo>
                <a:lnTo>
                  <a:pt x="14411" y="432"/>
                </a:lnTo>
                <a:lnTo>
                  <a:pt x="14388" y="348"/>
                </a:lnTo>
                <a:lnTo>
                  <a:pt x="14368" y="263"/>
                </a:lnTo>
                <a:close/>
                <a:moveTo>
                  <a:pt x="13368" y="530"/>
                </a:moveTo>
                <a:lnTo>
                  <a:pt x="12871" y="664"/>
                </a:lnTo>
                <a:lnTo>
                  <a:pt x="12891" y="744"/>
                </a:lnTo>
                <a:lnTo>
                  <a:pt x="12914" y="828"/>
                </a:lnTo>
                <a:lnTo>
                  <a:pt x="13412" y="698"/>
                </a:lnTo>
                <a:lnTo>
                  <a:pt x="13392" y="614"/>
                </a:lnTo>
                <a:lnTo>
                  <a:pt x="13368" y="530"/>
                </a:lnTo>
                <a:close/>
                <a:moveTo>
                  <a:pt x="12369" y="795"/>
                </a:moveTo>
                <a:lnTo>
                  <a:pt x="11871" y="926"/>
                </a:lnTo>
                <a:lnTo>
                  <a:pt x="11895" y="1010"/>
                </a:lnTo>
                <a:lnTo>
                  <a:pt x="11915" y="1095"/>
                </a:lnTo>
                <a:lnTo>
                  <a:pt x="12413" y="960"/>
                </a:lnTo>
                <a:lnTo>
                  <a:pt x="12393" y="879"/>
                </a:lnTo>
                <a:lnTo>
                  <a:pt x="12369" y="795"/>
                </a:lnTo>
                <a:close/>
                <a:moveTo>
                  <a:pt x="11374" y="1061"/>
                </a:moveTo>
                <a:lnTo>
                  <a:pt x="10873" y="1192"/>
                </a:lnTo>
                <a:lnTo>
                  <a:pt x="10896" y="1276"/>
                </a:lnTo>
                <a:lnTo>
                  <a:pt x="10919" y="1360"/>
                </a:lnTo>
                <a:lnTo>
                  <a:pt x="11417" y="1226"/>
                </a:lnTo>
                <a:lnTo>
                  <a:pt x="11394" y="1145"/>
                </a:lnTo>
                <a:lnTo>
                  <a:pt x="11374" y="1061"/>
                </a:lnTo>
                <a:close/>
                <a:moveTo>
                  <a:pt x="10374" y="1327"/>
                </a:moveTo>
                <a:lnTo>
                  <a:pt x="9876" y="1458"/>
                </a:lnTo>
                <a:lnTo>
                  <a:pt x="9896" y="1542"/>
                </a:lnTo>
                <a:lnTo>
                  <a:pt x="9921" y="1626"/>
                </a:lnTo>
                <a:lnTo>
                  <a:pt x="10418" y="1491"/>
                </a:lnTo>
                <a:lnTo>
                  <a:pt x="10398" y="1407"/>
                </a:lnTo>
                <a:lnTo>
                  <a:pt x="10374" y="1327"/>
                </a:lnTo>
                <a:close/>
                <a:moveTo>
                  <a:pt x="9379" y="1592"/>
                </a:moveTo>
                <a:lnTo>
                  <a:pt x="8878" y="1724"/>
                </a:lnTo>
                <a:lnTo>
                  <a:pt x="8901" y="1808"/>
                </a:lnTo>
                <a:lnTo>
                  <a:pt x="8921" y="1888"/>
                </a:lnTo>
                <a:lnTo>
                  <a:pt x="9423" y="1757"/>
                </a:lnTo>
                <a:lnTo>
                  <a:pt x="9399" y="1673"/>
                </a:lnTo>
                <a:lnTo>
                  <a:pt x="9379" y="1592"/>
                </a:lnTo>
                <a:close/>
                <a:moveTo>
                  <a:pt x="8379" y="1855"/>
                </a:moveTo>
                <a:lnTo>
                  <a:pt x="7882" y="1989"/>
                </a:lnTo>
                <a:lnTo>
                  <a:pt x="7902" y="2070"/>
                </a:lnTo>
                <a:lnTo>
                  <a:pt x="7926" y="2154"/>
                </a:lnTo>
                <a:lnTo>
                  <a:pt x="8423" y="2023"/>
                </a:lnTo>
                <a:lnTo>
                  <a:pt x="8403" y="1938"/>
                </a:lnTo>
                <a:lnTo>
                  <a:pt x="8379" y="1855"/>
                </a:lnTo>
                <a:close/>
                <a:moveTo>
                  <a:pt x="7381" y="2120"/>
                </a:moveTo>
                <a:lnTo>
                  <a:pt x="6883" y="2255"/>
                </a:lnTo>
                <a:lnTo>
                  <a:pt x="6906" y="2336"/>
                </a:lnTo>
                <a:lnTo>
                  <a:pt x="6926" y="2420"/>
                </a:lnTo>
                <a:lnTo>
                  <a:pt x="7428" y="2289"/>
                </a:lnTo>
                <a:lnTo>
                  <a:pt x="7404" y="2205"/>
                </a:lnTo>
                <a:lnTo>
                  <a:pt x="7381" y="2120"/>
                </a:lnTo>
                <a:close/>
                <a:moveTo>
                  <a:pt x="6385" y="2387"/>
                </a:moveTo>
                <a:lnTo>
                  <a:pt x="5884" y="2517"/>
                </a:lnTo>
                <a:lnTo>
                  <a:pt x="5907" y="2601"/>
                </a:lnTo>
                <a:lnTo>
                  <a:pt x="5931" y="2685"/>
                </a:lnTo>
                <a:lnTo>
                  <a:pt x="6429" y="2551"/>
                </a:lnTo>
                <a:lnTo>
                  <a:pt x="6405" y="2471"/>
                </a:lnTo>
                <a:lnTo>
                  <a:pt x="6385" y="2387"/>
                </a:lnTo>
                <a:close/>
                <a:moveTo>
                  <a:pt x="5386" y="2652"/>
                </a:moveTo>
                <a:lnTo>
                  <a:pt x="4888" y="2783"/>
                </a:lnTo>
                <a:lnTo>
                  <a:pt x="4908" y="2867"/>
                </a:lnTo>
                <a:lnTo>
                  <a:pt x="4931" y="2952"/>
                </a:lnTo>
                <a:lnTo>
                  <a:pt x="5429" y="2817"/>
                </a:lnTo>
                <a:lnTo>
                  <a:pt x="5409" y="2736"/>
                </a:lnTo>
                <a:lnTo>
                  <a:pt x="5386" y="2652"/>
                </a:lnTo>
                <a:close/>
                <a:moveTo>
                  <a:pt x="4390" y="2918"/>
                </a:moveTo>
                <a:lnTo>
                  <a:pt x="3889" y="3049"/>
                </a:lnTo>
                <a:lnTo>
                  <a:pt x="3912" y="3133"/>
                </a:lnTo>
                <a:lnTo>
                  <a:pt x="3933" y="3214"/>
                </a:lnTo>
                <a:lnTo>
                  <a:pt x="4434" y="3083"/>
                </a:lnTo>
                <a:lnTo>
                  <a:pt x="4411" y="2999"/>
                </a:lnTo>
                <a:lnTo>
                  <a:pt x="4390" y="2918"/>
                </a:lnTo>
                <a:close/>
                <a:moveTo>
                  <a:pt x="3391" y="3180"/>
                </a:moveTo>
                <a:lnTo>
                  <a:pt x="2893" y="3315"/>
                </a:lnTo>
                <a:lnTo>
                  <a:pt x="2913" y="3399"/>
                </a:lnTo>
                <a:lnTo>
                  <a:pt x="2937" y="3480"/>
                </a:lnTo>
                <a:lnTo>
                  <a:pt x="3435" y="3348"/>
                </a:lnTo>
                <a:lnTo>
                  <a:pt x="3414" y="3264"/>
                </a:lnTo>
                <a:lnTo>
                  <a:pt x="3391" y="3180"/>
                </a:lnTo>
                <a:close/>
                <a:moveTo>
                  <a:pt x="2392" y="3446"/>
                </a:moveTo>
                <a:lnTo>
                  <a:pt x="1894" y="3581"/>
                </a:lnTo>
                <a:lnTo>
                  <a:pt x="1918" y="3661"/>
                </a:lnTo>
                <a:lnTo>
                  <a:pt x="1938" y="3745"/>
                </a:lnTo>
                <a:lnTo>
                  <a:pt x="2439" y="3614"/>
                </a:lnTo>
                <a:lnTo>
                  <a:pt x="2416" y="3530"/>
                </a:lnTo>
                <a:lnTo>
                  <a:pt x="2392" y="3446"/>
                </a:lnTo>
                <a:close/>
                <a:moveTo>
                  <a:pt x="1396" y="3711"/>
                </a:moveTo>
                <a:lnTo>
                  <a:pt x="899" y="3843"/>
                </a:lnTo>
                <a:lnTo>
                  <a:pt x="919" y="3927"/>
                </a:lnTo>
                <a:lnTo>
                  <a:pt x="942" y="4011"/>
                </a:lnTo>
                <a:lnTo>
                  <a:pt x="1440" y="3880"/>
                </a:lnTo>
                <a:lnTo>
                  <a:pt x="1416" y="3795"/>
                </a:lnTo>
                <a:lnTo>
                  <a:pt x="1396" y="3711"/>
                </a:lnTo>
                <a:close/>
                <a:moveTo>
                  <a:pt x="397" y="3977"/>
                </a:moveTo>
                <a:lnTo>
                  <a:pt x="0" y="4082"/>
                </a:lnTo>
                <a:lnTo>
                  <a:pt x="0" y="4320"/>
                </a:lnTo>
                <a:lnTo>
                  <a:pt x="172" y="4320"/>
                </a:lnTo>
                <a:lnTo>
                  <a:pt x="172" y="4216"/>
                </a:lnTo>
                <a:lnTo>
                  <a:pt x="441" y="4143"/>
                </a:lnTo>
                <a:lnTo>
                  <a:pt x="421" y="4062"/>
                </a:lnTo>
                <a:lnTo>
                  <a:pt x="397" y="3977"/>
                </a:lnTo>
                <a:close/>
                <a:moveTo>
                  <a:pt x="0" y="4835"/>
                </a:moveTo>
                <a:lnTo>
                  <a:pt x="0" y="5354"/>
                </a:lnTo>
                <a:lnTo>
                  <a:pt x="172" y="5354"/>
                </a:lnTo>
                <a:lnTo>
                  <a:pt x="172" y="4835"/>
                </a:lnTo>
                <a:close/>
                <a:moveTo>
                  <a:pt x="0" y="5868"/>
                </a:moveTo>
                <a:lnTo>
                  <a:pt x="0" y="6386"/>
                </a:lnTo>
                <a:lnTo>
                  <a:pt x="172" y="6386"/>
                </a:lnTo>
                <a:lnTo>
                  <a:pt x="172" y="5868"/>
                </a:lnTo>
                <a:close/>
                <a:moveTo>
                  <a:pt x="0" y="6900"/>
                </a:moveTo>
                <a:lnTo>
                  <a:pt x="0" y="7415"/>
                </a:lnTo>
                <a:lnTo>
                  <a:pt x="172" y="7415"/>
                </a:lnTo>
                <a:lnTo>
                  <a:pt x="172" y="6900"/>
                </a:lnTo>
                <a:close/>
                <a:moveTo>
                  <a:pt x="0" y="7933"/>
                </a:moveTo>
                <a:lnTo>
                  <a:pt x="0" y="8448"/>
                </a:lnTo>
                <a:lnTo>
                  <a:pt x="172" y="8448"/>
                </a:lnTo>
                <a:lnTo>
                  <a:pt x="172" y="7933"/>
                </a:lnTo>
                <a:close/>
                <a:moveTo>
                  <a:pt x="0" y="8966"/>
                </a:moveTo>
                <a:lnTo>
                  <a:pt x="0" y="9481"/>
                </a:lnTo>
                <a:lnTo>
                  <a:pt x="172" y="9481"/>
                </a:lnTo>
                <a:lnTo>
                  <a:pt x="172" y="8966"/>
                </a:lnTo>
                <a:close/>
                <a:moveTo>
                  <a:pt x="0" y="9999"/>
                </a:moveTo>
                <a:lnTo>
                  <a:pt x="0" y="10513"/>
                </a:lnTo>
                <a:lnTo>
                  <a:pt x="172" y="10513"/>
                </a:lnTo>
                <a:lnTo>
                  <a:pt x="172" y="9999"/>
                </a:lnTo>
                <a:close/>
                <a:moveTo>
                  <a:pt x="0" y="11032"/>
                </a:moveTo>
                <a:lnTo>
                  <a:pt x="0" y="11546"/>
                </a:lnTo>
                <a:lnTo>
                  <a:pt x="172" y="11546"/>
                </a:lnTo>
                <a:lnTo>
                  <a:pt x="172" y="11032"/>
                </a:lnTo>
                <a:close/>
                <a:moveTo>
                  <a:pt x="0" y="12061"/>
                </a:moveTo>
                <a:lnTo>
                  <a:pt x="0" y="12579"/>
                </a:lnTo>
                <a:lnTo>
                  <a:pt x="172" y="12579"/>
                </a:lnTo>
                <a:lnTo>
                  <a:pt x="172" y="12061"/>
                </a:lnTo>
                <a:close/>
                <a:moveTo>
                  <a:pt x="0" y="13094"/>
                </a:moveTo>
                <a:lnTo>
                  <a:pt x="0" y="13612"/>
                </a:lnTo>
                <a:lnTo>
                  <a:pt x="172" y="13612"/>
                </a:lnTo>
                <a:lnTo>
                  <a:pt x="172" y="13094"/>
                </a:lnTo>
                <a:close/>
                <a:moveTo>
                  <a:pt x="0" y="14126"/>
                </a:moveTo>
                <a:lnTo>
                  <a:pt x="0" y="14644"/>
                </a:lnTo>
                <a:lnTo>
                  <a:pt x="172" y="14644"/>
                </a:lnTo>
                <a:lnTo>
                  <a:pt x="172" y="14126"/>
                </a:lnTo>
                <a:close/>
                <a:moveTo>
                  <a:pt x="0" y="15159"/>
                </a:moveTo>
                <a:lnTo>
                  <a:pt x="0" y="15677"/>
                </a:lnTo>
                <a:lnTo>
                  <a:pt x="172" y="15677"/>
                </a:lnTo>
                <a:lnTo>
                  <a:pt x="172" y="15159"/>
                </a:lnTo>
                <a:close/>
                <a:moveTo>
                  <a:pt x="0" y="16192"/>
                </a:moveTo>
                <a:lnTo>
                  <a:pt x="0" y="16706"/>
                </a:lnTo>
                <a:lnTo>
                  <a:pt x="172" y="16706"/>
                </a:lnTo>
                <a:lnTo>
                  <a:pt x="172" y="16192"/>
                </a:lnTo>
                <a:close/>
                <a:moveTo>
                  <a:pt x="179" y="17221"/>
                </a:moveTo>
                <a:lnTo>
                  <a:pt x="91" y="17225"/>
                </a:lnTo>
                <a:lnTo>
                  <a:pt x="7" y="17228"/>
                </a:lnTo>
                <a:cubicBezTo>
                  <a:pt x="11" y="17396"/>
                  <a:pt x="23" y="17571"/>
                  <a:pt x="37" y="17746"/>
                </a:cubicBezTo>
                <a:lnTo>
                  <a:pt x="124" y="17739"/>
                </a:lnTo>
                <a:lnTo>
                  <a:pt x="208" y="17732"/>
                </a:lnTo>
                <a:cubicBezTo>
                  <a:pt x="195" y="17557"/>
                  <a:pt x="182" y="17386"/>
                  <a:pt x="179" y="17221"/>
                </a:cubicBezTo>
                <a:close/>
                <a:moveTo>
                  <a:pt x="266" y="18240"/>
                </a:moveTo>
                <a:lnTo>
                  <a:pt x="182" y="18251"/>
                </a:lnTo>
                <a:lnTo>
                  <a:pt x="98" y="18264"/>
                </a:lnTo>
                <a:cubicBezTo>
                  <a:pt x="118" y="18428"/>
                  <a:pt x="145" y="18600"/>
                  <a:pt x="179" y="18779"/>
                </a:cubicBezTo>
                <a:lnTo>
                  <a:pt x="262" y="18762"/>
                </a:lnTo>
                <a:lnTo>
                  <a:pt x="346" y="18748"/>
                </a:lnTo>
                <a:cubicBezTo>
                  <a:pt x="317" y="18574"/>
                  <a:pt x="289" y="18405"/>
                  <a:pt x="266" y="18240"/>
                </a:cubicBezTo>
                <a:close/>
                <a:moveTo>
                  <a:pt x="444" y="19249"/>
                </a:moveTo>
                <a:lnTo>
                  <a:pt x="360" y="19270"/>
                </a:lnTo>
                <a:lnTo>
                  <a:pt x="276" y="19287"/>
                </a:lnTo>
                <a:cubicBezTo>
                  <a:pt x="313" y="19451"/>
                  <a:pt x="350" y="19619"/>
                  <a:pt x="394" y="19791"/>
                </a:cubicBezTo>
                <a:lnTo>
                  <a:pt x="478" y="19771"/>
                </a:lnTo>
                <a:lnTo>
                  <a:pt x="562" y="19751"/>
                </a:lnTo>
                <a:cubicBezTo>
                  <a:pt x="518" y="19583"/>
                  <a:pt x="481" y="19414"/>
                  <a:pt x="444" y="19249"/>
                </a:cubicBezTo>
                <a:close/>
                <a:moveTo>
                  <a:pt x="693" y="20249"/>
                </a:moveTo>
                <a:lnTo>
                  <a:pt x="609" y="20272"/>
                </a:lnTo>
                <a:lnTo>
                  <a:pt x="528" y="20293"/>
                </a:lnTo>
                <a:cubicBezTo>
                  <a:pt x="572" y="20457"/>
                  <a:pt x="623" y="20622"/>
                  <a:pt x="677" y="20790"/>
                </a:cubicBezTo>
                <a:lnTo>
                  <a:pt x="757" y="20766"/>
                </a:lnTo>
                <a:lnTo>
                  <a:pt x="841" y="20740"/>
                </a:lnTo>
                <a:cubicBezTo>
                  <a:pt x="787" y="20572"/>
                  <a:pt x="740" y="20410"/>
                  <a:pt x="693" y="20249"/>
                </a:cubicBezTo>
                <a:close/>
                <a:moveTo>
                  <a:pt x="1003" y="21227"/>
                </a:moveTo>
                <a:lnTo>
                  <a:pt x="922" y="21254"/>
                </a:lnTo>
                <a:lnTo>
                  <a:pt x="838" y="21285"/>
                </a:lnTo>
                <a:cubicBezTo>
                  <a:pt x="895" y="21443"/>
                  <a:pt x="952" y="21608"/>
                  <a:pt x="1016" y="21772"/>
                </a:cubicBezTo>
                <a:lnTo>
                  <a:pt x="1096" y="21739"/>
                </a:lnTo>
                <a:lnTo>
                  <a:pt x="1177" y="21709"/>
                </a:lnTo>
                <a:cubicBezTo>
                  <a:pt x="1113" y="21547"/>
                  <a:pt x="1056" y="21386"/>
                  <a:pt x="1003" y="21227"/>
                </a:cubicBezTo>
                <a:close/>
                <a:moveTo>
                  <a:pt x="1363" y="22190"/>
                </a:moveTo>
                <a:lnTo>
                  <a:pt x="1285" y="22220"/>
                </a:lnTo>
                <a:lnTo>
                  <a:pt x="1205" y="22254"/>
                </a:lnTo>
                <a:cubicBezTo>
                  <a:pt x="1268" y="22412"/>
                  <a:pt x="1335" y="22570"/>
                  <a:pt x="1406" y="22732"/>
                </a:cubicBezTo>
                <a:lnTo>
                  <a:pt x="1484" y="22698"/>
                </a:lnTo>
                <a:lnTo>
                  <a:pt x="1565" y="22661"/>
                </a:lnTo>
                <a:cubicBezTo>
                  <a:pt x="1494" y="22502"/>
                  <a:pt x="1427" y="22344"/>
                  <a:pt x="1363" y="22190"/>
                </a:cubicBezTo>
                <a:close/>
                <a:moveTo>
                  <a:pt x="1776" y="23131"/>
                </a:moveTo>
                <a:lnTo>
                  <a:pt x="1699" y="23165"/>
                </a:lnTo>
                <a:lnTo>
                  <a:pt x="1621" y="23202"/>
                </a:lnTo>
                <a:cubicBezTo>
                  <a:pt x="1692" y="23357"/>
                  <a:pt x="1767" y="23515"/>
                  <a:pt x="1843" y="23670"/>
                </a:cubicBezTo>
                <a:lnTo>
                  <a:pt x="1921" y="23633"/>
                </a:lnTo>
                <a:lnTo>
                  <a:pt x="1998" y="23592"/>
                </a:lnTo>
                <a:cubicBezTo>
                  <a:pt x="1921" y="23438"/>
                  <a:pt x="1847" y="23283"/>
                  <a:pt x="1776" y="23131"/>
                </a:cubicBezTo>
                <a:close/>
                <a:moveTo>
                  <a:pt x="2234" y="24050"/>
                </a:moveTo>
                <a:lnTo>
                  <a:pt x="2156" y="24090"/>
                </a:lnTo>
                <a:lnTo>
                  <a:pt x="2082" y="24131"/>
                </a:lnTo>
                <a:cubicBezTo>
                  <a:pt x="2160" y="24282"/>
                  <a:pt x="2244" y="24433"/>
                  <a:pt x="2328" y="24588"/>
                </a:cubicBezTo>
                <a:lnTo>
                  <a:pt x="2405" y="24544"/>
                </a:lnTo>
                <a:lnTo>
                  <a:pt x="2479" y="24504"/>
                </a:lnTo>
                <a:cubicBezTo>
                  <a:pt x="2395" y="24353"/>
                  <a:pt x="2315" y="24201"/>
                  <a:pt x="2234" y="24050"/>
                </a:cubicBezTo>
                <a:close/>
                <a:moveTo>
                  <a:pt x="2735" y="24948"/>
                </a:moveTo>
                <a:lnTo>
                  <a:pt x="2661" y="24992"/>
                </a:lnTo>
                <a:lnTo>
                  <a:pt x="2587" y="25036"/>
                </a:lnTo>
                <a:cubicBezTo>
                  <a:pt x="2675" y="25183"/>
                  <a:pt x="2762" y="25331"/>
                  <a:pt x="2852" y="25480"/>
                </a:cubicBezTo>
                <a:lnTo>
                  <a:pt x="2927" y="25436"/>
                </a:lnTo>
                <a:lnTo>
                  <a:pt x="3001" y="25389"/>
                </a:lnTo>
                <a:cubicBezTo>
                  <a:pt x="2910" y="25244"/>
                  <a:pt x="2819" y="25096"/>
                  <a:pt x="2735" y="24948"/>
                </a:cubicBezTo>
                <a:close/>
                <a:moveTo>
                  <a:pt x="3276" y="25823"/>
                </a:moveTo>
                <a:lnTo>
                  <a:pt x="3203" y="25870"/>
                </a:lnTo>
                <a:lnTo>
                  <a:pt x="3132" y="25917"/>
                </a:lnTo>
                <a:cubicBezTo>
                  <a:pt x="3226" y="26062"/>
                  <a:pt x="3321" y="26206"/>
                  <a:pt x="3418" y="26348"/>
                </a:cubicBezTo>
                <a:lnTo>
                  <a:pt x="3489" y="26300"/>
                </a:lnTo>
                <a:lnTo>
                  <a:pt x="3563" y="26253"/>
                </a:lnTo>
                <a:cubicBezTo>
                  <a:pt x="3465" y="26109"/>
                  <a:pt x="3367" y="25967"/>
                  <a:pt x="3276" y="25823"/>
                </a:cubicBezTo>
                <a:close/>
                <a:moveTo>
                  <a:pt x="3855" y="26674"/>
                </a:moveTo>
                <a:lnTo>
                  <a:pt x="3785" y="26724"/>
                </a:lnTo>
                <a:lnTo>
                  <a:pt x="3717" y="26775"/>
                </a:lnTo>
                <a:lnTo>
                  <a:pt x="3737" y="26805"/>
                </a:lnTo>
                <a:cubicBezTo>
                  <a:pt x="3828" y="26933"/>
                  <a:pt x="3922" y="27061"/>
                  <a:pt x="4020" y="27192"/>
                </a:cubicBezTo>
                <a:lnTo>
                  <a:pt x="4091" y="27141"/>
                </a:lnTo>
                <a:lnTo>
                  <a:pt x="4158" y="27087"/>
                </a:lnTo>
                <a:cubicBezTo>
                  <a:pt x="4063" y="26960"/>
                  <a:pt x="3970" y="26832"/>
                  <a:pt x="3869" y="26694"/>
                </a:cubicBezTo>
                <a:lnTo>
                  <a:pt x="3855" y="26674"/>
                </a:lnTo>
                <a:close/>
                <a:moveTo>
                  <a:pt x="4471" y="27498"/>
                </a:moveTo>
                <a:lnTo>
                  <a:pt x="4403" y="27548"/>
                </a:lnTo>
                <a:lnTo>
                  <a:pt x="4336" y="27602"/>
                </a:lnTo>
                <a:cubicBezTo>
                  <a:pt x="4440" y="27737"/>
                  <a:pt x="4548" y="27871"/>
                  <a:pt x="4662" y="28006"/>
                </a:cubicBezTo>
                <a:lnTo>
                  <a:pt x="4726" y="27952"/>
                </a:lnTo>
                <a:lnTo>
                  <a:pt x="4794" y="27899"/>
                </a:lnTo>
                <a:cubicBezTo>
                  <a:pt x="4683" y="27764"/>
                  <a:pt x="4575" y="27629"/>
                  <a:pt x="4471" y="27498"/>
                </a:cubicBezTo>
                <a:close/>
                <a:moveTo>
                  <a:pt x="5123" y="28292"/>
                </a:moveTo>
                <a:lnTo>
                  <a:pt x="5060" y="28349"/>
                </a:lnTo>
                <a:lnTo>
                  <a:pt x="4996" y="28403"/>
                </a:lnTo>
                <a:cubicBezTo>
                  <a:pt x="5103" y="28534"/>
                  <a:pt x="5218" y="28661"/>
                  <a:pt x="5335" y="28793"/>
                </a:cubicBezTo>
                <a:lnTo>
                  <a:pt x="5400" y="28736"/>
                </a:lnTo>
                <a:lnTo>
                  <a:pt x="5463" y="28678"/>
                </a:lnTo>
                <a:cubicBezTo>
                  <a:pt x="5349" y="28548"/>
                  <a:pt x="5234" y="28419"/>
                  <a:pt x="5123" y="28292"/>
                </a:cubicBezTo>
                <a:close/>
                <a:moveTo>
                  <a:pt x="5810" y="29059"/>
                </a:moveTo>
                <a:lnTo>
                  <a:pt x="5749" y="29116"/>
                </a:lnTo>
                <a:lnTo>
                  <a:pt x="5685" y="29177"/>
                </a:lnTo>
                <a:cubicBezTo>
                  <a:pt x="5803" y="29301"/>
                  <a:pt x="5920" y="29425"/>
                  <a:pt x="6041" y="29550"/>
                </a:cubicBezTo>
                <a:lnTo>
                  <a:pt x="6106" y="29489"/>
                </a:lnTo>
                <a:lnTo>
                  <a:pt x="6167" y="29428"/>
                </a:lnTo>
                <a:cubicBezTo>
                  <a:pt x="6045" y="29304"/>
                  <a:pt x="5928" y="29183"/>
                  <a:pt x="5810" y="29059"/>
                </a:cubicBezTo>
                <a:close/>
                <a:moveTo>
                  <a:pt x="6530" y="29796"/>
                </a:moveTo>
                <a:lnTo>
                  <a:pt x="6469" y="29856"/>
                </a:lnTo>
                <a:lnTo>
                  <a:pt x="6409" y="29917"/>
                </a:lnTo>
                <a:cubicBezTo>
                  <a:pt x="6530" y="30038"/>
                  <a:pt x="6654" y="30155"/>
                  <a:pt x="6782" y="30276"/>
                </a:cubicBezTo>
                <a:lnTo>
                  <a:pt x="6842" y="30212"/>
                </a:lnTo>
                <a:lnTo>
                  <a:pt x="6900" y="30152"/>
                </a:lnTo>
                <a:cubicBezTo>
                  <a:pt x="6775" y="30031"/>
                  <a:pt x="6651" y="29913"/>
                  <a:pt x="6530" y="29796"/>
                </a:cubicBezTo>
                <a:close/>
                <a:moveTo>
                  <a:pt x="7280" y="30498"/>
                </a:moveTo>
                <a:lnTo>
                  <a:pt x="7223" y="30563"/>
                </a:lnTo>
                <a:lnTo>
                  <a:pt x="7162" y="30627"/>
                </a:lnTo>
                <a:cubicBezTo>
                  <a:pt x="7290" y="30740"/>
                  <a:pt x="7421" y="30855"/>
                  <a:pt x="7552" y="30970"/>
                </a:cubicBezTo>
                <a:lnTo>
                  <a:pt x="7609" y="30906"/>
                </a:lnTo>
                <a:lnTo>
                  <a:pt x="7663" y="30838"/>
                </a:lnTo>
                <a:cubicBezTo>
                  <a:pt x="7532" y="30727"/>
                  <a:pt x="7404" y="30613"/>
                  <a:pt x="7280" y="30498"/>
                </a:cubicBezTo>
                <a:close/>
                <a:moveTo>
                  <a:pt x="8057" y="31171"/>
                </a:moveTo>
                <a:lnTo>
                  <a:pt x="8003" y="31238"/>
                </a:lnTo>
                <a:lnTo>
                  <a:pt x="7949" y="31302"/>
                </a:lnTo>
                <a:cubicBezTo>
                  <a:pt x="8080" y="31414"/>
                  <a:pt x="8215" y="31521"/>
                  <a:pt x="8350" y="31628"/>
                </a:cubicBezTo>
                <a:lnTo>
                  <a:pt x="8403" y="31561"/>
                </a:lnTo>
                <a:lnTo>
                  <a:pt x="8457" y="31494"/>
                </a:lnTo>
                <a:cubicBezTo>
                  <a:pt x="8322" y="31386"/>
                  <a:pt x="8188" y="31279"/>
                  <a:pt x="8057" y="31171"/>
                </a:cubicBezTo>
                <a:close/>
                <a:moveTo>
                  <a:pt x="8864" y="31810"/>
                </a:moveTo>
                <a:lnTo>
                  <a:pt x="8814" y="31878"/>
                </a:lnTo>
                <a:lnTo>
                  <a:pt x="8760" y="31945"/>
                </a:lnTo>
                <a:cubicBezTo>
                  <a:pt x="8898" y="32049"/>
                  <a:pt x="9036" y="32153"/>
                  <a:pt x="9177" y="32254"/>
                </a:cubicBezTo>
                <a:lnTo>
                  <a:pt x="9227" y="32184"/>
                </a:lnTo>
                <a:lnTo>
                  <a:pt x="9278" y="32117"/>
                </a:lnTo>
                <a:cubicBezTo>
                  <a:pt x="9137" y="32012"/>
                  <a:pt x="8999" y="31911"/>
                  <a:pt x="8864" y="31810"/>
                </a:cubicBezTo>
                <a:close/>
                <a:moveTo>
                  <a:pt x="9699" y="32412"/>
                </a:moveTo>
                <a:lnTo>
                  <a:pt x="9648" y="32483"/>
                </a:lnTo>
                <a:lnTo>
                  <a:pt x="9601" y="32554"/>
                </a:lnTo>
                <a:cubicBezTo>
                  <a:pt x="9742" y="32651"/>
                  <a:pt x="9884" y="32749"/>
                  <a:pt x="10028" y="32843"/>
                </a:cubicBezTo>
                <a:lnTo>
                  <a:pt x="10075" y="32772"/>
                </a:lnTo>
                <a:lnTo>
                  <a:pt x="10123" y="32702"/>
                </a:lnTo>
                <a:cubicBezTo>
                  <a:pt x="9981" y="32605"/>
                  <a:pt x="9836" y="32510"/>
                  <a:pt x="9699" y="32412"/>
                </a:cubicBezTo>
                <a:close/>
                <a:moveTo>
                  <a:pt x="10556" y="32978"/>
                </a:moveTo>
                <a:lnTo>
                  <a:pt x="10509" y="33052"/>
                </a:lnTo>
                <a:lnTo>
                  <a:pt x="10466" y="33126"/>
                </a:lnTo>
                <a:cubicBezTo>
                  <a:pt x="10610" y="33216"/>
                  <a:pt x="10755" y="33308"/>
                  <a:pt x="10906" y="33398"/>
                </a:cubicBezTo>
                <a:lnTo>
                  <a:pt x="10950" y="33324"/>
                </a:lnTo>
                <a:lnTo>
                  <a:pt x="10994" y="33250"/>
                </a:lnTo>
                <a:cubicBezTo>
                  <a:pt x="10845" y="33159"/>
                  <a:pt x="10701" y="33069"/>
                  <a:pt x="10556" y="32978"/>
                </a:cubicBezTo>
                <a:close/>
                <a:moveTo>
                  <a:pt x="11438" y="33510"/>
                </a:moveTo>
                <a:lnTo>
                  <a:pt x="11394" y="33583"/>
                </a:lnTo>
                <a:lnTo>
                  <a:pt x="11350" y="33661"/>
                </a:lnTo>
                <a:cubicBezTo>
                  <a:pt x="11501" y="33744"/>
                  <a:pt x="11649" y="33828"/>
                  <a:pt x="11804" y="33913"/>
                </a:cubicBezTo>
                <a:lnTo>
                  <a:pt x="11845" y="33836"/>
                </a:lnTo>
                <a:lnTo>
                  <a:pt x="11885" y="33761"/>
                </a:lnTo>
                <a:cubicBezTo>
                  <a:pt x="11733" y="33677"/>
                  <a:pt x="11585" y="33594"/>
                  <a:pt x="11438" y="33510"/>
                </a:cubicBezTo>
                <a:close/>
                <a:moveTo>
                  <a:pt x="12339" y="34004"/>
                </a:moveTo>
                <a:lnTo>
                  <a:pt x="12298" y="34078"/>
                </a:lnTo>
                <a:lnTo>
                  <a:pt x="12262" y="34155"/>
                </a:lnTo>
                <a:cubicBezTo>
                  <a:pt x="12413" y="34236"/>
                  <a:pt x="12568" y="34313"/>
                  <a:pt x="12722" y="34390"/>
                </a:cubicBezTo>
                <a:lnTo>
                  <a:pt x="12759" y="34313"/>
                </a:lnTo>
                <a:lnTo>
                  <a:pt x="12800" y="34236"/>
                </a:lnTo>
                <a:cubicBezTo>
                  <a:pt x="12641" y="34159"/>
                  <a:pt x="12490" y="34081"/>
                  <a:pt x="12339" y="34004"/>
                </a:cubicBezTo>
                <a:close/>
                <a:moveTo>
                  <a:pt x="13261" y="34458"/>
                </a:moveTo>
                <a:lnTo>
                  <a:pt x="13224" y="34535"/>
                </a:lnTo>
                <a:lnTo>
                  <a:pt x="13190" y="34616"/>
                </a:lnTo>
                <a:cubicBezTo>
                  <a:pt x="13345" y="34687"/>
                  <a:pt x="13500" y="34757"/>
                  <a:pt x="13661" y="34828"/>
                </a:cubicBezTo>
                <a:lnTo>
                  <a:pt x="13695" y="34750"/>
                </a:lnTo>
                <a:lnTo>
                  <a:pt x="13728" y="34673"/>
                </a:lnTo>
                <a:cubicBezTo>
                  <a:pt x="13574" y="34603"/>
                  <a:pt x="13416" y="34532"/>
                  <a:pt x="13261" y="34458"/>
                </a:cubicBezTo>
                <a:close/>
                <a:moveTo>
                  <a:pt x="14203" y="34875"/>
                </a:moveTo>
                <a:lnTo>
                  <a:pt x="14169" y="34955"/>
                </a:lnTo>
                <a:lnTo>
                  <a:pt x="14135" y="35036"/>
                </a:lnTo>
                <a:cubicBezTo>
                  <a:pt x="14293" y="35100"/>
                  <a:pt x="14455" y="35168"/>
                  <a:pt x="14616" y="35232"/>
                </a:cubicBezTo>
                <a:lnTo>
                  <a:pt x="14647" y="35151"/>
                </a:lnTo>
                <a:lnTo>
                  <a:pt x="14677" y="35070"/>
                </a:lnTo>
                <a:cubicBezTo>
                  <a:pt x="14518" y="35006"/>
                  <a:pt x="14357" y="34943"/>
                  <a:pt x="14203" y="34875"/>
                </a:cubicBezTo>
                <a:close/>
                <a:moveTo>
                  <a:pt x="15158" y="35255"/>
                </a:moveTo>
                <a:lnTo>
                  <a:pt x="15128" y="35336"/>
                </a:lnTo>
                <a:lnTo>
                  <a:pt x="15097" y="35416"/>
                </a:lnTo>
                <a:cubicBezTo>
                  <a:pt x="15259" y="35477"/>
                  <a:pt x="15420" y="35538"/>
                  <a:pt x="15585" y="35595"/>
                </a:cubicBezTo>
                <a:lnTo>
                  <a:pt x="15706" y="35635"/>
                </a:lnTo>
                <a:lnTo>
                  <a:pt x="15734" y="35555"/>
                </a:lnTo>
                <a:lnTo>
                  <a:pt x="15763" y="35474"/>
                </a:lnTo>
                <a:lnTo>
                  <a:pt x="15642" y="35430"/>
                </a:lnTo>
                <a:cubicBezTo>
                  <a:pt x="15478" y="35373"/>
                  <a:pt x="15316" y="35316"/>
                  <a:pt x="15158" y="352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35"/>
          <p:cNvSpPr/>
          <p:nvPr/>
        </p:nvSpPr>
        <p:spPr>
          <a:xfrm>
            <a:off x="1279602" y="1336625"/>
            <a:ext cx="929114" cy="2111662"/>
          </a:xfrm>
          <a:custGeom>
            <a:rect b="b" l="l" r="r" t="t"/>
            <a:pathLst>
              <a:path extrusionOk="0" h="34737" w="15284">
                <a:moveTo>
                  <a:pt x="15283" y="0"/>
                </a:moveTo>
                <a:lnTo>
                  <a:pt x="65" y="4044"/>
                </a:lnTo>
                <a:lnTo>
                  <a:pt x="1" y="4060"/>
                </a:lnTo>
                <a:lnTo>
                  <a:pt x="1" y="16531"/>
                </a:lnTo>
                <a:cubicBezTo>
                  <a:pt x="1" y="18707"/>
                  <a:pt x="959" y="22371"/>
                  <a:pt x="3647" y="26118"/>
                </a:cubicBezTo>
                <a:cubicBezTo>
                  <a:pt x="5628" y="28876"/>
                  <a:pt x="9248" y="32610"/>
                  <a:pt x="15256" y="34726"/>
                </a:cubicBezTo>
                <a:lnTo>
                  <a:pt x="15283" y="34736"/>
                </a:lnTo>
                <a:lnTo>
                  <a:pt x="15283" y="34554"/>
                </a:lnTo>
                <a:cubicBezTo>
                  <a:pt x="9335" y="32449"/>
                  <a:pt x="5749" y="28752"/>
                  <a:pt x="3785" y="26017"/>
                </a:cubicBezTo>
                <a:cubicBezTo>
                  <a:pt x="1121" y="22303"/>
                  <a:pt x="172" y="18681"/>
                  <a:pt x="172" y="16531"/>
                </a:cubicBezTo>
                <a:lnTo>
                  <a:pt x="172" y="4195"/>
                </a:lnTo>
                <a:lnTo>
                  <a:pt x="15283" y="179"/>
                </a:lnTo>
                <a:lnTo>
                  <a:pt x="152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35"/>
          <p:cNvSpPr/>
          <p:nvPr/>
        </p:nvSpPr>
        <p:spPr>
          <a:xfrm>
            <a:off x="2000024" y="2939232"/>
            <a:ext cx="104559" cy="154893"/>
          </a:xfrm>
          <a:custGeom>
            <a:rect b="b" l="l" r="r" t="t"/>
            <a:pathLst>
              <a:path extrusionOk="0" h="2548" w="1720">
                <a:moveTo>
                  <a:pt x="858" y="0"/>
                </a:moveTo>
                <a:lnTo>
                  <a:pt x="155" y="1195"/>
                </a:lnTo>
                <a:cubicBezTo>
                  <a:pt x="54" y="1340"/>
                  <a:pt x="1" y="1508"/>
                  <a:pt x="1" y="1686"/>
                </a:cubicBezTo>
                <a:cubicBezTo>
                  <a:pt x="1" y="2160"/>
                  <a:pt x="384" y="2547"/>
                  <a:pt x="858" y="2547"/>
                </a:cubicBezTo>
                <a:cubicBezTo>
                  <a:pt x="1333" y="2547"/>
                  <a:pt x="1720" y="2160"/>
                  <a:pt x="1720" y="1686"/>
                </a:cubicBezTo>
                <a:cubicBezTo>
                  <a:pt x="1720" y="1511"/>
                  <a:pt x="1666" y="1343"/>
                  <a:pt x="1565" y="1198"/>
                </a:cubicBezTo>
                <a:lnTo>
                  <a:pt x="1562" y="1195"/>
                </a:lnTo>
                <a:lnTo>
                  <a:pt x="8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35"/>
          <p:cNvSpPr/>
          <p:nvPr/>
        </p:nvSpPr>
        <p:spPr>
          <a:xfrm>
            <a:off x="2125616" y="3074186"/>
            <a:ext cx="83100" cy="185957"/>
          </a:xfrm>
          <a:custGeom>
            <a:rect b="b" l="l" r="r" t="t"/>
            <a:pathLst>
              <a:path extrusionOk="0" h="3059" w="1367">
                <a:moveTo>
                  <a:pt x="1033" y="0"/>
                </a:moveTo>
                <a:lnTo>
                  <a:pt x="185" y="1441"/>
                </a:lnTo>
                <a:cubicBezTo>
                  <a:pt x="64" y="1615"/>
                  <a:pt x="0" y="1817"/>
                  <a:pt x="0" y="2026"/>
                </a:cubicBezTo>
                <a:cubicBezTo>
                  <a:pt x="0" y="2594"/>
                  <a:pt x="464" y="3059"/>
                  <a:pt x="1033" y="3059"/>
                </a:cubicBezTo>
                <a:cubicBezTo>
                  <a:pt x="1151" y="3059"/>
                  <a:pt x="1262" y="3038"/>
                  <a:pt x="1366" y="3005"/>
                </a:cubicBezTo>
                <a:lnTo>
                  <a:pt x="1366" y="2820"/>
                </a:lnTo>
                <a:cubicBezTo>
                  <a:pt x="1265" y="2863"/>
                  <a:pt x="1151" y="2887"/>
                  <a:pt x="1033" y="2887"/>
                </a:cubicBezTo>
                <a:cubicBezTo>
                  <a:pt x="559" y="2887"/>
                  <a:pt x="175" y="2500"/>
                  <a:pt x="175" y="2026"/>
                </a:cubicBezTo>
                <a:cubicBezTo>
                  <a:pt x="175" y="1851"/>
                  <a:pt x="225" y="1683"/>
                  <a:pt x="329" y="1534"/>
                </a:cubicBezTo>
                <a:lnTo>
                  <a:pt x="1033" y="340"/>
                </a:lnTo>
                <a:lnTo>
                  <a:pt x="1366" y="905"/>
                </a:lnTo>
                <a:lnTo>
                  <a:pt x="1366" y="566"/>
                </a:lnTo>
                <a:lnTo>
                  <a:pt x="10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35"/>
          <p:cNvSpPr/>
          <p:nvPr/>
        </p:nvSpPr>
        <p:spPr>
          <a:xfrm>
            <a:off x="1989568" y="2918624"/>
            <a:ext cx="125410" cy="185896"/>
          </a:xfrm>
          <a:custGeom>
            <a:rect b="b" l="l" r="r" t="t"/>
            <a:pathLst>
              <a:path extrusionOk="0" h="3058" w="2063">
                <a:moveTo>
                  <a:pt x="1030" y="339"/>
                </a:moveTo>
                <a:lnTo>
                  <a:pt x="1734" y="1534"/>
                </a:lnTo>
                <a:lnTo>
                  <a:pt x="1737" y="1537"/>
                </a:lnTo>
                <a:cubicBezTo>
                  <a:pt x="1838" y="1682"/>
                  <a:pt x="1892" y="1850"/>
                  <a:pt x="1892" y="2025"/>
                </a:cubicBezTo>
                <a:cubicBezTo>
                  <a:pt x="1892" y="2499"/>
                  <a:pt x="1505" y="2886"/>
                  <a:pt x="1030" y="2886"/>
                </a:cubicBezTo>
                <a:cubicBezTo>
                  <a:pt x="556" y="2886"/>
                  <a:pt x="173" y="2499"/>
                  <a:pt x="173" y="2025"/>
                </a:cubicBezTo>
                <a:cubicBezTo>
                  <a:pt x="173" y="1847"/>
                  <a:pt x="226" y="1679"/>
                  <a:pt x="327" y="1534"/>
                </a:cubicBezTo>
                <a:lnTo>
                  <a:pt x="1030" y="339"/>
                </a:lnTo>
                <a:close/>
                <a:moveTo>
                  <a:pt x="1030" y="0"/>
                </a:moveTo>
                <a:lnTo>
                  <a:pt x="183" y="1440"/>
                </a:lnTo>
                <a:cubicBezTo>
                  <a:pt x="65" y="1611"/>
                  <a:pt x="1" y="1813"/>
                  <a:pt x="1" y="2025"/>
                </a:cubicBezTo>
                <a:cubicBezTo>
                  <a:pt x="1" y="2593"/>
                  <a:pt x="462" y="3058"/>
                  <a:pt x="1030" y="3058"/>
                </a:cubicBezTo>
                <a:cubicBezTo>
                  <a:pt x="1599" y="3058"/>
                  <a:pt x="2063" y="2593"/>
                  <a:pt x="2063" y="2025"/>
                </a:cubicBezTo>
                <a:cubicBezTo>
                  <a:pt x="2063" y="1817"/>
                  <a:pt x="1999" y="1615"/>
                  <a:pt x="1881" y="1443"/>
                </a:cubicBezTo>
                <a:lnTo>
                  <a:pt x="10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35"/>
          <p:cNvSpPr/>
          <p:nvPr/>
        </p:nvSpPr>
        <p:spPr>
          <a:xfrm>
            <a:off x="1414981" y="2582152"/>
            <a:ext cx="437080" cy="558964"/>
          </a:xfrm>
          <a:custGeom>
            <a:rect b="b" l="l" r="r" t="t"/>
            <a:pathLst>
              <a:path extrusionOk="0" h="9195" w="7190">
                <a:moveTo>
                  <a:pt x="159" y="1"/>
                </a:moveTo>
                <a:lnTo>
                  <a:pt x="1" y="65"/>
                </a:lnTo>
                <a:cubicBezTo>
                  <a:pt x="1443" y="3665"/>
                  <a:pt x="3960" y="6908"/>
                  <a:pt x="7088" y="9195"/>
                </a:cubicBezTo>
                <a:lnTo>
                  <a:pt x="7189" y="9054"/>
                </a:lnTo>
                <a:cubicBezTo>
                  <a:pt x="4087" y="6787"/>
                  <a:pt x="1592" y="3573"/>
                  <a:pt x="15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8" name="Google Shape;1718;p35"/>
          <p:cNvGrpSpPr/>
          <p:nvPr/>
        </p:nvGrpSpPr>
        <p:grpSpPr>
          <a:xfrm>
            <a:off x="2659290" y="2450347"/>
            <a:ext cx="1268961" cy="1737672"/>
            <a:chOff x="6990780" y="595817"/>
            <a:chExt cx="920270" cy="1260187"/>
          </a:xfrm>
        </p:grpSpPr>
        <p:sp>
          <p:nvSpPr>
            <p:cNvPr id="1719" name="Google Shape;1719;p35"/>
            <p:cNvSpPr/>
            <p:nvPr/>
          </p:nvSpPr>
          <p:spPr>
            <a:xfrm>
              <a:off x="7405484" y="705007"/>
              <a:ext cx="429043" cy="217351"/>
            </a:xfrm>
            <a:custGeom>
              <a:rect b="b" l="l" r="r" t="t"/>
              <a:pathLst>
                <a:path extrusionOk="0" h="3380" w="6672">
                  <a:moveTo>
                    <a:pt x="434" y="0"/>
                  </a:moveTo>
                  <a:lnTo>
                    <a:pt x="1" y="1313"/>
                  </a:lnTo>
                  <a:lnTo>
                    <a:pt x="492" y="1477"/>
                  </a:lnTo>
                  <a:lnTo>
                    <a:pt x="5744" y="3213"/>
                  </a:lnTo>
                  <a:lnTo>
                    <a:pt x="6239" y="3380"/>
                  </a:lnTo>
                  <a:lnTo>
                    <a:pt x="6672" y="206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7396481" y="601862"/>
              <a:ext cx="507817" cy="240501"/>
            </a:xfrm>
            <a:custGeom>
              <a:rect b="b" l="l" r="r" t="t"/>
              <a:pathLst>
                <a:path extrusionOk="0" h="3740" w="7897">
                  <a:moveTo>
                    <a:pt x="779" y="0"/>
                  </a:moveTo>
                  <a:cubicBezTo>
                    <a:pt x="547" y="0"/>
                    <a:pt x="333" y="147"/>
                    <a:pt x="256" y="380"/>
                  </a:cubicBezTo>
                  <a:lnTo>
                    <a:pt x="97" y="864"/>
                  </a:lnTo>
                  <a:cubicBezTo>
                    <a:pt x="1" y="1154"/>
                    <a:pt x="158" y="1467"/>
                    <a:pt x="445" y="1563"/>
                  </a:cubicBezTo>
                  <a:lnTo>
                    <a:pt x="574" y="1604"/>
                  </a:lnTo>
                  <a:lnTo>
                    <a:pt x="6812" y="3667"/>
                  </a:lnTo>
                  <a:lnTo>
                    <a:pt x="6941" y="3712"/>
                  </a:lnTo>
                  <a:cubicBezTo>
                    <a:pt x="6999" y="3731"/>
                    <a:pt x="7057" y="3740"/>
                    <a:pt x="7115" y="3740"/>
                  </a:cubicBezTo>
                  <a:cubicBezTo>
                    <a:pt x="7347" y="3740"/>
                    <a:pt x="7563" y="3593"/>
                    <a:pt x="7637" y="3361"/>
                  </a:cubicBezTo>
                  <a:lnTo>
                    <a:pt x="7800" y="2876"/>
                  </a:lnTo>
                  <a:cubicBezTo>
                    <a:pt x="7896" y="2586"/>
                    <a:pt x="7739" y="2276"/>
                    <a:pt x="7449" y="2177"/>
                  </a:cubicBezTo>
                  <a:lnTo>
                    <a:pt x="952" y="28"/>
                  </a:lnTo>
                  <a:cubicBezTo>
                    <a:pt x="894" y="9"/>
                    <a:pt x="836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7066210" y="1047498"/>
              <a:ext cx="748832" cy="616106"/>
            </a:xfrm>
            <a:custGeom>
              <a:rect b="b" l="l" r="r" t="t"/>
              <a:pathLst>
                <a:path extrusionOk="0" h="9581" w="11645">
                  <a:moveTo>
                    <a:pt x="2129" y="1"/>
                  </a:moveTo>
                  <a:cubicBezTo>
                    <a:pt x="1634" y="1498"/>
                    <a:pt x="683" y="4367"/>
                    <a:pt x="1" y="6429"/>
                  </a:cubicBezTo>
                  <a:lnTo>
                    <a:pt x="9516" y="9581"/>
                  </a:lnTo>
                  <a:cubicBezTo>
                    <a:pt x="10201" y="7514"/>
                    <a:pt x="11150" y="4646"/>
                    <a:pt x="11644" y="3152"/>
                  </a:cubicBezTo>
                  <a:lnTo>
                    <a:pt x="10808" y="2876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6990780" y="1460918"/>
              <a:ext cx="687356" cy="388917"/>
            </a:xfrm>
            <a:custGeom>
              <a:rect b="b" l="l" r="r" t="t"/>
              <a:pathLst>
                <a:path extrusionOk="0" h="6048" w="10689">
                  <a:moveTo>
                    <a:pt x="1174" y="0"/>
                  </a:moveTo>
                  <a:cubicBezTo>
                    <a:pt x="928" y="745"/>
                    <a:pt x="717" y="1382"/>
                    <a:pt x="574" y="1815"/>
                  </a:cubicBezTo>
                  <a:cubicBezTo>
                    <a:pt x="1" y="3537"/>
                    <a:pt x="1177" y="3698"/>
                    <a:pt x="4830" y="4908"/>
                  </a:cubicBezTo>
                  <a:cubicBezTo>
                    <a:pt x="6844" y="5575"/>
                    <a:pt x="8064" y="6048"/>
                    <a:pt x="8848" y="6048"/>
                  </a:cubicBezTo>
                  <a:cubicBezTo>
                    <a:pt x="9484" y="6048"/>
                    <a:pt x="9834" y="5736"/>
                    <a:pt x="10089" y="4963"/>
                  </a:cubicBezTo>
                  <a:cubicBezTo>
                    <a:pt x="10232" y="4530"/>
                    <a:pt x="10447" y="3896"/>
                    <a:pt x="10689" y="3152"/>
                  </a:cubicBezTo>
                  <a:lnTo>
                    <a:pt x="11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7203051" y="799922"/>
              <a:ext cx="657583" cy="450328"/>
            </a:xfrm>
            <a:custGeom>
              <a:rect b="b" l="l" r="r" t="t"/>
              <a:pathLst>
                <a:path extrusionOk="0" h="7003" w="10226">
                  <a:moveTo>
                    <a:pt x="3640" y="1"/>
                  </a:moveTo>
                  <a:cubicBezTo>
                    <a:pt x="3640" y="1"/>
                    <a:pt x="3412" y="833"/>
                    <a:pt x="2439" y="1014"/>
                  </a:cubicBezTo>
                  <a:cubicBezTo>
                    <a:pt x="1471" y="1194"/>
                    <a:pt x="706" y="1716"/>
                    <a:pt x="97" y="3561"/>
                  </a:cubicBezTo>
                  <a:cubicBezTo>
                    <a:pt x="66" y="3650"/>
                    <a:pt x="35" y="3749"/>
                    <a:pt x="1" y="3851"/>
                  </a:cubicBezTo>
                  <a:lnTo>
                    <a:pt x="8680" y="6726"/>
                  </a:lnTo>
                  <a:lnTo>
                    <a:pt x="9516" y="7002"/>
                  </a:lnTo>
                  <a:cubicBezTo>
                    <a:pt x="9550" y="6900"/>
                    <a:pt x="9584" y="6801"/>
                    <a:pt x="9612" y="6712"/>
                  </a:cubicBezTo>
                  <a:cubicBezTo>
                    <a:pt x="10226" y="4864"/>
                    <a:pt x="9922" y="3991"/>
                    <a:pt x="9250" y="3268"/>
                  </a:cubicBezTo>
                  <a:cubicBezTo>
                    <a:pt x="8581" y="2545"/>
                    <a:pt x="8892" y="1737"/>
                    <a:pt x="8892" y="1737"/>
                  </a:cubicBezTo>
                  <a:lnTo>
                    <a:pt x="3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7397832" y="703207"/>
              <a:ext cx="442418" cy="226611"/>
            </a:xfrm>
            <a:custGeom>
              <a:rect b="b" l="l" r="r" t="t"/>
              <a:pathLst>
                <a:path extrusionOk="0" h="3524" w="6880">
                  <a:moveTo>
                    <a:pt x="464" y="1"/>
                  </a:moveTo>
                  <a:lnTo>
                    <a:pt x="0" y="1399"/>
                  </a:lnTo>
                  <a:lnTo>
                    <a:pt x="6415" y="3524"/>
                  </a:lnTo>
                  <a:lnTo>
                    <a:pt x="6879" y="2122"/>
                  </a:lnTo>
                  <a:lnTo>
                    <a:pt x="6698" y="2064"/>
                  </a:lnTo>
                  <a:lnTo>
                    <a:pt x="6296" y="3288"/>
                  </a:lnTo>
                  <a:lnTo>
                    <a:pt x="641" y="1416"/>
                  </a:lnTo>
                  <a:lnTo>
                    <a:pt x="239" y="1280"/>
                  </a:lnTo>
                  <a:lnTo>
                    <a:pt x="645" y="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7389729" y="595817"/>
              <a:ext cx="521321" cy="252654"/>
            </a:xfrm>
            <a:custGeom>
              <a:rect b="b" l="l" r="r" t="t"/>
              <a:pathLst>
                <a:path extrusionOk="0" h="3929" w="8107">
                  <a:moveTo>
                    <a:pt x="887" y="188"/>
                  </a:moveTo>
                  <a:cubicBezTo>
                    <a:pt x="935" y="188"/>
                    <a:pt x="983" y="195"/>
                    <a:pt x="1030" y="211"/>
                  </a:cubicBezTo>
                  <a:lnTo>
                    <a:pt x="7523" y="2363"/>
                  </a:lnTo>
                  <a:cubicBezTo>
                    <a:pt x="7766" y="2441"/>
                    <a:pt x="7896" y="2701"/>
                    <a:pt x="7817" y="2940"/>
                  </a:cubicBezTo>
                  <a:lnTo>
                    <a:pt x="7653" y="3427"/>
                  </a:lnTo>
                  <a:cubicBezTo>
                    <a:pt x="7616" y="3543"/>
                    <a:pt x="7534" y="3635"/>
                    <a:pt x="7425" y="3689"/>
                  </a:cubicBezTo>
                  <a:cubicBezTo>
                    <a:pt x="7360" y="3724"/>
                    <a:pt x="7291" y="3740"/>
                    <a:pt x="7221" y="3740"/>
                  </a:cubicBezTo>
                  <a:cubicBezTo>
                    <a:pt x="7173" y="3740"/>
                    <a:pt x="7124" y="3732"/>
                    <a:pt x="7077" y="3717"/>
                  </a:cubicBezTo>
                  <a:lnTo>
                    <a:pt x="709" y="1610"/>
                  </a:lnTo>
                  <a:lnTo>
                    <a:pt x="580" y="1565"/>
                  </a:lnTo>
                  <a:cubicBezTo>
                    <a:pt x="341" y="1487"/>
                    <a:pt x="211" y="1227"/>
                    <a:pt x="290" y="988"/>
                  </a:cubicBezTo>
                  <a:lnTo>
                    <a:pt x="450" y="501"/>
                  </a:lnTo>
                  <a:cubicBezTo>
                    <a:pt x="516" y="309"/>
                    <a:pt x="696" y="188"/>
                    <a:pt x="887" y="188"/>
                  </a:cubicBezTo>
                  <a:close/>
                  <a:moveTo>
                    <a:pt x="885" y="1"/>
                  </a:moveTo>
                  <a:cubicBezTo>
                    <a:pt x="615" y="1"/>
                    <a:pt x="363" y="173"/>
                    <a:pt x="273" y="443"/>
                  </a:cubicBezTo>
                  <a:lnTo>
                    <a:pt x="112" y="930"/>
                  </a:lnTo>
                  <a:cubicBezTo>
                    <a:pt x="0" y="1268"/>
                    <a:pt x="184" y="1633"/>
                    <a:pt x="518" y="1745"/>
                  </a:cubicBezTo>
                  <a:lnTo>
                    <a:pt x="7019" y="3894"/>
                  </a:lnTo>
                  <a:cubicBezTo>
                    <a:pt x="7084" y="3918"/>
                    <a:pt x="7152" y="3928"/>
                    <a:pt x="7220" y="3928"/>
                  </a:cubicBezTo>
                  <a:cubicBezTo>
                    <a:pt x="7323" y="3928"/>
                    <a:pt x="7421" y="3905"/>
                    <a:pt x="7510" y="3861"/>
                  </a:cubicBezTo>
                  <a:cubicBezTo>
                    <a:pt x="7663" y="3782"/>
                    <a:pt x="7779" y="3649"/>
                    <a:pt x="7830" y="3485"/>
                  </a:cubicBezTo>
                  <a:lnTo>
                    <a:pt x="7994" y="3001"/>
                  </a:lnTo>
                  <a:cubicBezTo>
                    <a:pt x="8107" y="2663"/>
                    <a:pt x="7923" y="2295"/>
                    <a:pt x="7585" y="2183"/>
                  </a:cubicBezTo>
                  <a:lnTo>
                    <a:pt x="1088" y="34"/>
                  </a:lnTo>
                  <a:cubicBezTo>
                    <a:pt x="1021" y="11"/>
                    <a:pt x="952" y="1"/>
                    <a:pt x="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7009621" y="798379"/>
              <a:ext cx="433416" cy="983931"/>
            </a:xfrm>
            <a:custGeom>
              <a:rect b="b" l="l" r="r" t="t"/>
              <a:pathLst>
                <a:path extrusionOk="0" h="15301" w="6740">
                  <a:moveTo>
                    <a:pt x="6559" y="1"/>
                  </a:moveTo>
                  <a:cubicBezTo>
                    <a:pt x="6549" y="31"/>
                    <a:pt x="6330" y="778"/>
                    <a:pt x="5430" y="945"/>
                  </a:cubicBezTo>
                  <a:cubicBezTo>
                    <a:pt x="4438" y="1130"/>
                    <a:pt x="3646" y="1641"/>
                    <a:pt x="3015" y="3555"/>
                  </a:cubicBezTo>
                  <a:lnTo>
                    <a:pt x="2920" y="3848"/>
                  </a:lnTo>
                  <a:cubicBezTo>
                    <a:pt x="2487" y="5147"/>
                    <a:pt x="1713" y="7490"/>
                    <a:pt x="1068" y="9438"/>
                  </a:cubicBezTo>
                  <a:lnTo>
                    <a:pt x="192" y="12088"/>
                  </a:lnTo>
                  <a:cubicBezTo>
                    <a:pt x="11" y="12633"/>
                    <a:pt x="1" y="13022"/>
                    <a:pt x="165" y="13343"/>
                  </a:cubicBezTo>
                  <a:cubicBezTo>
                    <a:pt x="495" y="13997"/>
                    <a:pt x="1545" y="14339"/>
                    <a:pt x="3448" y="14956"/>
                  </a:cubicBezTo>
                  <a:cubicBezTo>
                    <a:pt x="3773" y="15062"/>
                    <a:pt x="4128" y="15174"/>
                    <a:pt x="4506" y="15301"/>
                  </a:cubicBezTo>
                  <a:lnTo>
                    <a:pt x="4564" y="15123"/>
                  </a:lnTo>
                  <a:cubicBezTo>
                    <a:pt x="4185" y="14997"/>
                    <a:pt x="3834" y="14881"/>
                    <a:pt x="3507" y="14775"/>
                  </a:cubicBezTo>
                  <a:cubicBezTo>
                    <a:pt x="1652" y="14175"/>
                    <a:pt x="629" y="13840"/>
                    <a:pt x="332" y="13258"/>
                  </a:cubicBezTo>
                  <a:cubicBezTo>
                    <a:pt x="195" y="12984"/>
                    <a:pt x="205" y="12640"/>
                    <a:pt x="369" y="12145"/>
                  </a:cubicBezTo>
                  <a:lnTo>
                    <a:pt x="1246" y="9499"/>
                  </a:lnTo>
                  <a:cubicBezTo>
                    <a:pt x="1890" y="7552"/>
                    <a:pt x="2668" y="5208"/>
                    <a:pt x="3097" y="3906"/>
                  </a:cubicBezTo>
                  <a:lnTo>
                    <a:pt x="3193" y="3612"/>
                  </a:lnTo>
                  <a:cubicBezTo>
                    <a:pt x="3796" y="1791"/>
                    <a:pt x="4540" y="1304"/>
                    <a:pt x="5468" y="1130"/>
                  </a:cubicBezTo>
                  <a:cubicBezTo>
                    <a:pt x="6484" y="942"/>
                    <a:pt x="6730" y="86"/>
                    <a:pt x="6740" y="48"/>
                  </a:cubicBezTo>
                  <a:lnTo>
                    <a:pt x="6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7299316" y="909563"/>
              <a:ext cx="568328" cy="946441"/>
            </a:xfrm>
            <a:custGeom>
              <a:rect b="b" l="l" r="r" t="t"/>
              <a:pathLst>
                <a:path extrusionOk="0" h="14718" w="8838">
                  <a:moveTo>
                    <a:pt x="7309" y="1"/>
                  </a:moveTo>
                  <a:lnTo>
                    <a:pt x="7309" y="1"/>
                  </a:lnTo>
                  <a:cubicBezTo>
                    <a:pt x="7296" y="35"/>
                    <a:pt x="6982" y="871"/>
                    <a:pt x="7685" y="1628"/>
                  </a:cubicBezTo>
                  <a:cubicBezTo>
                    <a:pt x="8326" y="2320"/>
                    <a:pt x="8630" y="3156"/>
                    <a:pt x="8026" y="4977"/>
                  </a:cubicBezTo>
                  <a:lnTo>
                    <a:pt x="7931" y="5270"/>
                  </a:lnTo>
                  <a:cubicBezTo>
                    <a:pt x="7661" y="6082"/>
                    <a:pt x="7255" y="7303"/>
                    <a:pt x="6835" y="8582"/>
                  </a:cubicBezTo>
                  <a:lnTo>
                    <a:pt x="5803" y="11695"/>
                  </a:lnTo>
                  <a:cubicBezTo>
                    <a:pt x="5659" y="12139"/>
                    <a:pt x="5523" y="12541"/>
                    <a:pt x="5406" y="12886"/>
                  </a:cubicBezTo>
                  <a:lnTo>
                    <a:pt x="5202" y="13510"/>
                  </a:lnTo>
                  <a:cubicBezTo>
                    <a:pt x="5038" y="14005"/>
                    <a:pt x="4844" y="14284"/>
                    <a:pt x="4567" y="14424"/>
                  </a:cubicBezTo>
                  <a:cubicBezTo>
                    <a:pt x="4424" y="14495"/>
                    <a:pt x="4254" y="14528"/>
                    <a:pt x="4051" y="14528"/>
                  </a:cubicBezTo>
                  <a:cubicBezTo>
                    <a:pt x="3432" y="14528"/>
                    <a:pt x="2508" y="14218"/>
                    <a:pt x="1112" y="13745"/>
                  </a:cubicBezTo>
                  <a:cubicBezTo>
                    <a:pt x="789" y="13636"/>
                    <a:pt x="437" y="13517"/>
                    <a:pt x="59" y="13394"/>
                  </a:cubicBezTo>
                  <a:lnTo>
                    <a:pt x="1" y="13572"/>
                  </a:lnTo>
                  <a:cubicBezTo>
                    <a:pt x="380" y="13698"/>
                    <a:pt x="728" y="13813"/>
                    <a:pt x="1055" y="13926"/>
                  </a:cubicBezTo>
                  <a:cubicBezTo>
                    <a:pt x="2456" y="14400"/>
                    <a:pt x="3394" y="14717"/>
                    <a:pt x="4053" y="14717"/>
                  </a:cubicBezTo>
                  <a:cubicBezTo>
                    <a:pt x="4284" y="14717"/>
                    <a:pt x="4482" y="14677"/>
                    <a:pt x="4653" y="14591"/>
                  </a:cubicBezTo>
                  <a:cubicBezTo>
                    <a:pt x="4977" y="14431"/>
                    <a:pt x="5202" y="14113"/>
                    <a:pt x="5379" y="13567"/>
                  </a:cubicBezTo>
                  <a:lnTo>
                    <a:pt x="5587" y="12947"/>
                  </a:lnTo>
                  <a:cubicBezTo>
                    <a:pt x="5703" y="12599"/>
                    <a:pt x="5836" y="12196"/>
                    <a:pt x="5983" y="11757"/>
                  </a:cubicBezTo>
                  <a:lnTo>
                    <a:pt x="7013" y="8640"/>
                  </a:lnTo>
                  <a:cubicBezTo>
                    <a:pt x="7435" y="7364"/>
                    <a:pt x="7838" y="6144"/>
                    <a:pt x="8107" y="5328"/>
                  </a:cubicBezTo>
                  <a:lnTo>
                    <a:pt x="8207" y="5034"/>
                  </a:lnTo>
                  <a:cubicBezTo>
                    <a:pt x="8838" y="3125"/>
                    <a:pt x="8510" y="2242"/>
                    <a:pt x="7824" y="1498"/>
                  </a:cubicBezTo>
                  <a:cubicBezTo>
                    <a:pt x="7204" y="830"/>
                    <a:pt x="7473" y="96"/>
                    <a:pt x="7484" y="66"/>
                  </a:cubicBezTo>
                  <a:lnTo>
                    <a:pt x="73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7201058" y="1041647"/>
              <a:ext cx="615913" cy="214329"/>
            </a:xfrm>
            <a:custGeom>
              <a:rect b="b" l="l" r="r" t="t"/>
              <a:pathLst>
                <a:path extrusionOk="0" h="3333" w="9578">
                  <a:moveTo>
                    <a:pt x="29" y="0"/>
                  </a:moveTo>
                  <a:lnTo>
                    <a:pt x="32" y="95"/>
                  </a:lnTo>
                  <a:lnTo>
                    <a:pt x="1" y="184"/>
                  </a:lnTo>
                  <a:lnTo>
                    <a:pt x="9520" y="3332"/>
                  </a:lnTo>
                  <a:lnTo>
                    <a:pt x="9577" y="3155"/>
                  </a:lnTo>
                  <a:lnTo>
                    <a:pt x="62" y="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7064216" y="1455259"/>
              <a:ext cx="615913" cy="214071"/>
            </a:xfrm>
            <a:custGeom>
              <a:rect b="b" l="l" r="r" t="t"/>
              <a:pathLst>
                <a:path extrusionOk="0" h="3329" w="9578">
                  <a:moveTo>
                    <a:pt x="59" y="0"/>
                  </a:moveTo>
                  <a:lnTo>
                    <a:pt x="1" y="178"/>
                  </a:lnTo>
                  <a:lnTo>
                    <a:pt x="9520" y="3329"/>
                  </a:lnTo>
                  <a:lnTo>
                    <a:pt x="9577" y="315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7687720" y="1039203"/>
              <a:ext cx="102502" cy="395733"/>
            </a:xfrm>
            <a:custGeom>
              <a:rect b="b" l="l" r="r" t="t"/>
              <a:pathLst>
                <a:path extrusionOk="0" h="6154" w="1594">
                  <a:moveTo>
                    <a:pt x="1017" y="1"/>
                  </a:moveTo>
                  <a:lnTo>
                    <a:pt x="895" y="144"/>
                  </a:lnTo>
                  <a:cubicBezTo>
                    <a:pt x="1188" y="396"/>
                    <a:pt x="1365" y="813"/>
                    <a:pt x="1382" y="1290"/>
                  </a:cubicBezTo>
                  <a:cubicBezTo>
                    <a:pt x="1403" y="1856"/>
                    <a:pt x="1232" y="2432"/>
                    <a:pt x="1055" y="2977"/>
                  </a:cubicBezTo>
                  <a:lnTo>
                    <a:pt x="1007" y="3128"/>
                  </a:lnTo>
                  <a:cubicBezTo>
                    <a:pt x="956" y="3281"/>
                    <a:pt x="908" y="3435"/>
                    <a:pt x="860" y="3582"/>
                  </a:cubicBezTo>
                  <a:cubicBezTo>
                    <a:pt x="605" y="4417"/>
                    <a:pt x="315" y="5260"/>
                    <a:pt x="1" y="6085"/>
                  </a:cubicBezTo>
                  <a:lnTo>
                    <a:pt x="175" y="6153"/>
                  </a:lnTo>
                  <a:cubicBezTo>
                    <a:pt x="492" y="5324"/>
                    <a:pt x="782" y="4479"/>
                    <a:pt x="1041" y="3636"/>
                  </a:cubicBezTo>
                  <a:cubicBezTo>
                    <a:pt x="1085" y="3489"/>
                    <a:pt x="1137" y="3339"/>
                    <a:pt x="1184" y="3186"/>
                  </a:cubicBezTo>
                  <a:lnTo>
                    <a:pt x="1236" y="3036"/>
                  </a:lnTo>
                  <a:cubicBezTo>
                    <a:pt x="1416" y="2477"/>
                    <a:pt x="1594" y="1880"/>
                    <a:pt x="1570" y="1283"/>
                  </a:cubicBezTo>
                  <a:cubicBezTo>
                    <a:pt x="1553" y="754"/>
                    <a:pt x="1351" y="287"/>
                    <a:pt x="1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7110259" y="1563357"/>
              <a:ext cx="23343" cy="74851"/>
            </a:xfrm>
            <a:custGeom>
              <a:rect b="b" l="l" r="r" t="t"/>
              <a:pathLst>
                <a:path extrusionOk="0" h="1164" w="363">
                  <a:moveTo>
                    <a:pt x="189" y="0"/>
                  </a:moveTo>
                  <a:lnTo>
                    <a:pt x="1" y="28"/>
                  </a:lnTo>
                  <a:lnTo>
                    <a:pt x="175" y="1163"/>
                  </a:lnTo>
                  <a:lnTo>
                    <a:pt x="363" y="113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7152186" y="1558984"/>
              <a:ext cx="26558" cy="76587"/>
            </a:xfrm>
            <a:custGeom>
              <a:rect b="b" l="l" r="r" t="t"/>
              <a:pathLst>
                <a:path extrusionOk="0" h="1191" w="413">
                  <a:moveTo>
                    <a:pt x="188" y="0"/>
                  </a:moveTo>
                  <a:lnTo>
                    <a:pt x="0" y="35"/>
                  </a:lnTo>
                  <a:lnTo>
                    <a:pt x="229" y="1190"/>
                  </a:lnTo>
                  <a:lnTo>
                    <a:pt x="413" y="1153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7154822" y="1417962"/>
              <a:ext cx="474892" cy="167386"/>
            </a:xfrm>
            <a:custGeom>
              <a:rect b="b" l="l" r="r" t="t"/>
              <a:pathLst>
                <a:path extrusionOk="0" h="2603" w="7385">
                  <a:moveTo>
                    <a:pt x="62" y="1"/>
                  </a:moveTo>
                  <a:lnTo>
                    <a:pt x="0" y="177"/>
                  </a:lnTo>
                  <a:lnTo>
                    <a:pt x="7326" y="2603"/>
                  </a:lnTo>
                  <a:lnTo>
                    <a:pt x="7384" y="2425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7180030" y="1341889"/>
              <a:ext cx="474892" cy="167579"/>
            </a:xfrm>
            <a:custGeom>
              <a:rect b="b" l="l" r="r" t="t"/>
              <a:pathLst>
                <a:path extrusionOk="0" h="2606" w="7385">
                  <a:moveTo>
                    <a:pt x="58" y="0"/>
                  </a:moveTo>
                  <a:lnTo>
                    <a:pt x="0" y="181"/>
                  </a:lnTo>
                  <a:lnTo>
                    <a:pt x="7323" y="2605"/>
                  </a:lnTo>
                  <a:lnTo>
                    <a:pt x="7384" y="242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35"/>
          <p:cNvSpPr/>
          <p:nvPr/>
        </p:nvSpPr>
        <p:spPr>
          <a:xfrm>
            <a:off x="1404300" y="1591400"/>
            <a:ext cx="1466350" cy="1364825"/>
          </a:xfrm>
          <a:custGeom>
            <a:rect b="b" l="l" r="r" t="t"/>
            <a:pathLst>
              <a:path extrusionOk="0" h="54593" w="58654">
                <a:moveTo>
                  <a:pt x="15341" y="0"/>
                </a:moveTo>
                <a:lnTo>
                  <a:pt x="0" y="2481"/>
                </a:lnTo>
                <a:lnTo>
                  <a:pt x="9024" y="29778"/>
                </a:lnTo>
                <a:lnTo>
                  <a:pt x="44893" y="52337"/>
                </a:lnTo>
                <a:lnTo>
                  <a:pt x="53917" y="54593"/>
                </a:lnTo>
                <a:lnTo>
                  <a:pt x="58654" y="43990"/>
                </a:lnTo>
                <a:lnTo>
                  <a:pt x="27071" y="13536"/>
                </a:lnTo>
                <a:lnTo>
                  <a:pt x="26395" y="63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736" name="Google Shape;1736;p35"/>
          <p:cNvGrpSpPr/>
          <p:nvPr/>
        </p:nvGrpSpPr>
        <p:grpSpPr>
          <a:xfrm flipH="1" rot="1800172">
            <a:off x="1377959" y="1978395"/>
            <a:ext cx="1661334" cy="451124"/>
            <a:chOff x="1667557" y="3111198"/>
            <a:chExt cx="579356" cy="157331"/>
          </a:xfrm>
        </p:grpSpPr>
        <p:sp>
          <p:nvSpPr>
            <p:cNvPr id="1737" name="Google Shape;1737;p35"/>
            <p:cNvSpPr/>
            <p:nvPr/>
          </p:nvSpPr>
          <p:spPr>
            <a:xfrm>
              <a:off x="1796526" y="3210215"/>
              <a:ext cx="37206" cy="45693"/>
            </a:xfrm>
            <a:custGeom>
              <a:rect b="b" l="l" r="r" t="t"/>
              <a:pathLst>
                <a:path extrusionOk="0" h="2299" w="1872">
                  <a:moveTo>
                    <a:pt x="1407" y="0"/>
                  </a:moveTo>
                  <a:lnTo>
                    <a:pt x="0" y="528"/>
                  </a:lnTo>
                  <a:lnTo>
                    <a:pt x="179" y="1342"/>
                  </a:lnTo>
                  <a:lnTo>
                    <a:pt x="192" y="1393"/>
                  </a:lnTo>
                  <a:lnTo>
                    <a:pt x="390" y="2298"/>
                  </a:lnTo>
                  <a:lnTo>
                    <a:pt x="1867" y="2241"/>
                  </a:lnTo>
                  <a:lnTo>
                    <a:pt x="1871" y="2241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2217399" y="3113146"/>
              <a:ext cx="27567" cy="80434"/>
            </a:xfrm>
            <a:custGeom>
              <a:rect b="b" l="l" r="r" t="t"/>
              <a:pathLst>
                <a:path extrusionOk="0" h="4047" w="1387">
                  <a:moveTo>
                    <a:pt x="572" y="0"/>
                  </a:moveTo>
                  <a:lnTo>
                    <a:pt x="0" y="118"/>
                  </a:lnTo>
                  <a:lnTo>
                    <a:pt x="239" y="1281"/>
                  </a:lnTo>
                  <a:lnTo>
                    <a:pt x="569" y="2860"/>
                  </a:lnTo>
                  <a:lnTo>
                    <a:pt x="814" y="4046"/>
                  </a:lnTo>
                  <a:lnTo>
                    <a:pt x="1386" y="392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2115301" y="3128907"/>
              <a:ext cx="29713" cy="90749"/>
            </a:xfrm>
            <a:custGeom>
              <a:rect b="b" l="l" r="r" t="t"/>
              <a:pathLst>
                <a:path extrusionOk="0" h="4566" w="1495">
                  <a:moveTo>
                    <a:pt x="572" y="1"/>
                  </a:moveTo>
                  <a:lnTo>
                    <a:pt x="1" y="119"/>
                  </a:lnTo>
                  <a:lnTo>
                    <a:pt x="135" y="775"/>
                  </a:lnTo>
                  <a:lnTo>
                    <a:pt x="246" y="1316"/>
                  </a:lnTo>
                  <a:lnTo>
                    <a:pt x="623" y="3119"/>
                  </a:lnTo>
                  <a:lnTo>
                    <a:pt x="734" y="3668"/>
                  </a:lnTo>
                  <a:lnTo>
                    <a:pt x="919" y="4565"/>
                  </a:lnTo>
                  <a:lnTo>
                    <a:pt x="1494" y="4448"/>
                  </a:lnTo>
                  <a:lnTo>
                    <a:pt x="1192" y="3002"/>
                  </a:lnTo>
                  <a:lnTo>
                    <a:pt x="869" y="1424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1836435" y="3155042"/>
              <a:ext cx="291248" cy="94565"/>
            </a:xfrm>
            <a:custGeom>
              <a:rect b="b" l="l" r="r" t="t"/>
              <a:pathLst>
                <a:path extrusionOk="0" h="4758" w="14654">
                  <a:moveTo>
                    <a:pt x="14277" y="1"/>
                  </a:moveTo>
                  <a:lnTo>
                    <a:pt x="0" y="2911"/>
                  </a:lnTo>
                  <a:lnTo>
                    <a:pt x="381" y="4758"/>
                  </a:lnTo>
                  <a:lnTo>
                    <a:pt x="1965" y="4432"/>
                  </a:lnTo>
                  <a:lnTo>
                    <a:pt x="2870" y="4243"/>
                  </a:lnTo>
                  <a:lnTo>
                    <a:pt x="3771" y="4058"/>
                  </a:lnTo>
                  <a:lnTo>
                    <a:pt x="4676" y="3870"/>
                  </a:lnTo>
                  <a:lnTo>
                    <a:pt x="5578" y="3685"/>
                  </a:lnTo>
                  <a:lnTo>
                    <a:pt x="6483" y="3497"/>
                  </a:lnTo>
                  <a:lnTo>
                    <a:pt x="7387" y="3308"/>
                  </a:lnTo>
                  <a:lnTo>
                    <a:pt x="8289" y="3123"/>
                  </a:lnTo>
                  <a:lnTo>
                    <a:pt x="9191" y="2935"/>
                  </a:lnTo>
                  <a:lnTo>
                    <a:pt x="10096" y="2750"/>
                  </a:lnTo>
                  <a:lnTo>
                    <a:pt x="10997" y="2561"/>
                  </a:lnTo>
                  <a:lnTo>
                    <a:pt x="11902" y="2376"/>
                  </a:lnTo>
                  <a:lnTo>
                    <a:pt x="12804" y="2188"/>
                  </a:lnTo>
                  <a:lnTo>
                    <a:pt x="14654" y="1804"/>
                  </a:lnTo>
                  <a:lnTo>
                    <a:pt x="14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1670498" y="3236887"/>
              <a:ext cx="130519" cy="29852"/>
            </a:xfrm>
            <a:custGeom>
              <a:rect b="b" l="l" r="r" t="t"/>
              <a:pathLst>
                <a:path extrusionOk="0" h="1502" w="6567">
                  <a:moveTo>
                    <a:pt x="6520" y="0"/>
                  </a:moveTo>
                  <a:lnTo>
                    <a:pt x="1" y="1299"/>
                  </a:lnTo>
                  <a:lnTo>
                    <a:pt x="159" y="1501"/>
                  </a:lnTo>
                  <a:lnTo>
                    <a:pt x="6567" y="226"/>
                  </a:lnTo>
                  <a:lnTo>
                    <a:pt x="6533" y="51"/>
                  </a:lnTo>
                  <a:lnTo>
                    <a:pt x="6520" y="0"/>
                  </a:lnTo>
                  <a:close/>
                </a:path>
              </a:pathLst>
            </a:custGeom>
            <a:solidFill>
              <a:srgbClr val="402E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1875489" y="3239372"/>
              <a:ext cx="20193" cy="14648"/>
            </a:xfrm>
            <a:custGeom>
              <a:rect b="b" l="l" r="r" t="t"/>
              <a:pathLst>
                <a:path extrusionOk="0" h="737" w="1016">
                  <a:moveTo>
                    <a:pt x="905" y="0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8" y="609"/>
                    <a:pt x="98" y="656"/>
                    <a:pt x="108" y="700"/>
                  </a:cubicBezTo>
                  <a:lnTo>
                    <a:pt x="114" y="737"/>
                  </a:lnTo>
                  <a:lnTo>
                    <a:pt x="1016" y="549"/>
                  </a:lnTo>
                  <a:lnTo>
                    <a:pt x="1010" y="511"/>
                  </a:lnTo>
                  <a:cubicBezTo>
                    <a:pt x="1002" y="468"/>
                    <a:pt x="993" y="424"/>
                    <a:pt x="982" y="377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1823397" y="3144290"/>
              <a:ext cx="296813" cy="118495"/>
            </a:xfrm>
            <a:custGeom>
              <a:rect b="b" l="l" r="r" t="t"/>
              <a:pathLst>
                <a:path extrusionOk="0" h="5962" w="14934">
                  <a:moveTo>
                    <a:pt x="14822" y="1"/>
                  </a:moveTo>
                  <a:lnTo>
                    <a:pt x="14668" y="34"/>
                  </a:lnTo>
                  <a:lnTo>
                    <a:pt x="108" y="3045"/>
                  </a:lnTo>
                  <a:lnTo>
                    <a:pt x="1" y="3065"/>
                  </a:lnTo>
                  <a:lnTo>
                    <a:pt x="55" y="3317"/>
                  </a:lnTo>
                  <a:lnTo>
                    <a:pt x="519" y="5558"/>
                  </a:lnTo>
                  <a:lnTo>
                    <a:pt x="603" y="5962"/>
                  </a:lnTo>
                  <a:lnTo>
                    <a:pt x="2735" y="5521"/>
                  </a:lnTo>
                  <a:lnTo>
                    <a:pt x="2729" y="5484"/>
                  </a:lnTo>
                  <a:cubicBezTo>
                    <a:pt x="2719" y="5440"/>
                    <a:pt x="2709" y="5393"/>
                    <a:pt x="2699" y="5350"/>
                  </a:cubicBezTo>
                  <a:lnTo>
                    <a:pt x="2621" y="4973"/>
                  </a:lnTo>
                  <a:lnTo>
                    <a:pt x="1037" y="5299"/>
                  </a:lnTo>
                  <a:lnTo>
                    <a:pt x="656" y="3452"/>
                  </a:lnTo>
                  <a:lnTo>
                    <a:pt x="14933" y="542"/>
                  </a:lnTo>
                  <a:lnTo>
                    <a:pt x="14822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1983251" y="3217092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2" y="1"/>
                  </a:moveTo>
                  <a:lnTo>
                    <a:pt x="0" y="186"/>
                  </a:lnTo>
                  <a:lnTo>
                    <a:pt x="78" y="566"/>
                  </a:lnTo>
                  <a:cubicBezTo>
                    <a:pt x="85" y="610"/>
                    <a:pt x="95" y="653"/>
                    <a:pt x="105" y="698"/>
                  </a:cubicBezTo>
                  <a:lnTo>
                    <a:pt x="112" y="734"/>
                  </a:lnTo>
                  <a:lnTo>
                    <a:pt x="1017" y="549"/>
                  </a:lnTo>
                  <a:lnTo>
                    <a:pt x="1006" y="512"/>
                  </a:lnTo>
                  <a:cubicBezTo>
                    <a:pt x="997" y="465"/>
                    <a:pt x="989" y="425"/>
                    <a:pt x="980" y="378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1965284" y="3220769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4" y="1"/>
                  </a:moveTo>
                  <a:lnTo>
                    <a:pt x="0" y="190"/>
                  </a:lnTo>
                  <a:lnTo>
                    <a:pt x="77" y="566"/>
                  </a:lnTo>
                  <a:cubicBezTo>
                    <a:pt x="87" y="613"/>
                    <a:pt x="94" y="657"/>
                    <a:pt x="104" y="701"/>
                  </a:cubicBezTo>
                  <a:lnTo>
                    <a:pt x="111" y="738"/>
                  </a:lnTo>
                  <a:lnTo>
                    <a:pt x="1016" y="549"/>
                  </a:lnTo>
                  <a:lnTo>
                    <a:pt x="1009" y="513"/>
                  </a:lnTo>
                  <a:cubicBezTo>
                    <a:pt x="999" y="468"/>
                    <a:pt x="989" y="425"/>
                    <a:pt x="982" y="381"/>
                  </a:cubicBezTo>
                  <a:lnTo>
                    <a:pt x="9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1911383" y="3231939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5" y="1"/>
                  </a:moveTo>
                  <a:lnTo>
                    <a:pt x="0" y="189"/>
                  </a:lnTo>
                  <a:lnTo>
                    <a:pt x="81" y="566"/>
                  </a:lnTo>
                  <a:cubicBezTo>
                    <a:pt x="88" y="609"/>
                    <a:pt x="98" y="653"/>
                    <a:pt x="105" y="697"/>
                  </a:cubicBezTo>
                  <a:lnTo>
                    <a:pt x="115" y="734"/>
                  </a:lnTo>
                  <a:lnTo>
                    <a:pt x="1017" y="549"/>
                  </a:lnTo>
                  <a:lnTo>
                    <a:pt x="1010" y="512"/>
                  </a:lnTo>
                  <a:cubicBezTo>
                    <a:pt x="1003" y="468"/>
                    <a:pt x="993" y="424"/>
                    <a:pt x="983" y="378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2072987" y="3198509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2" y="1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7" y="613"/>
                    <a:pt x="95" y="653"/>
                    <a:pt x="104" y="700"/>
                  </a:cubicBezTo>
                  <a:lnTo>
                    <a:pt x="112" y="737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1000" y="468"/>
                    <a:pt x="989" y="425"/>
                    <a:pt x="979" y="377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2055000" y="3202265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5" y="0"/>
                  </a:moveTo>
                  <a:lnTo>
                    <a:pt x="0" y="185"/>
                  </a:lnTo>
                  <a:lnTo>
                    <a:pt x="78" y="562"/>
                  </a:lnTo>
                  <a:cubicBezTo>
                    <a:pt x="88" y="609"/>
                    <a:pt x="98" y="652"/>
                    <a:pt x="108" y="697"/>
                  </a:cubicBezTo>
                  <a:lnTo>
                    <a:pt x="115" y="733"/>
                  </a:lnTo>
                  <a:lnTo>
                    <a:pt x="1017" y="548"/>
                  </a:lnTo>
                  <a:lnTo>
                    <a:pt x="1009" y="511"/>
                  </a:lnTo>
                  <a:cubicBezTo>
                    <a:pt x="1000" y="464"/>
                    <a:pt x="992" y="424"/>
                    <a:pt x="983" y="377"/>
                  </a:cubicBezTo>
                  <a:lnTo>
                    <a:pt x="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2037093" y="3205922"/>
              <a:ext cx="20193" cy="14688"/>
            </a:xfrm>
            <a:custGeom>
              <a:rect b="b" l="l" r="r" t="t"/>
              <a:pathLst>
                <a:path extrusionOk="0" h="739" w="1016">
                  <a:moveTo>
                    <a:pt x="901" y="1"/>
                  </a:moveTo>
                  <a:lnTo>
                    <a:pt x="0" y="190"/>
                  </a:lnTo>
                  <a:lnTo>
                    <a:pt x="77" y="566"/>
                  </a:lnTo>
                  <a:cubicBezTo>
                    <a:pt x="87" y="614"/>
                    <a:pt x="94" y="654"/>
                    <a:pt x="104" y="701"/>
                  </a:cubicBezTo>
                  <a:lnTo>
                    <a:pt x="114" y="738"/>
                  </a:lnTo>
                  <a:lnTo>
                    <a:pt x="1016" y="549"/>
                  </a:lnTo>
                  <a:lnTo>
                    <a:pt x="1009" y="513"/>
                  </a:lnTo>
                  <a:cubicBezTo>
                    <a:pt x="999" y="468"/>
                    <a:pt x="989" y="425"/>
                    <a:pt x="979" y="378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2019106" y="3209679"/>
              <a:ext cx="20253" cy="14588"/>
            </a:xfrm>
            <a:custGeom>
              <a:rect b="b" l="l" r="r" t="t"/>
              <a:pathLst>
                <a:path extrusionOk="0" h="734" w="1019">
                  <a:moveTo>
                    <a:pt x="905" y="1"/>
                  </a:moveTo>
                  <a:lnTo>
                    <a:pt x="0" y="186"/>
                  </a:lnTo>
                  <a:lnTo>
                    <a:pt x="81" y="562"/>
                  </a:lnTo>
                  <a:cubicBezTo>
                    <a:pt x="87" y="610"/>
                    <a:pt x="98" y="653"/>
                    <a:pt x="107" y="697"/>
                  </a:cubicBezTo>
                  <a:lnTo>
                    <a:pt x="114" y="734"/>
                  </a:lnTo>
                  <a:lnTo>
                    <a:pt x="1019" y="549"/>
                  </a:lnTo>
                  <a:lnTo>
                    <a:pt x="1009" y="512"/>
                  </a:lnTo>
                  <a:cubicBezTo>
                    <a:pt x="999" y="465"/>
                    <a:pt x="992" y="425"/>
                    <a:pt x="982" y="377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2001178" y="3213355"/>
              <a:ext cx="20193" cy="14668"/>
            </a:xfrm>
            <a:custGeom>
              <a:rect b="b" l="l" r="r" t="t"/>
              <a:pathLst>
                <a:path extrusionOk="0" h="738" w="1016">
                  <a:moveTo>
                    <a:pt x="902" y="1"/>
                  </a:moveTo>
                  <a:lnTo>
                    <a:pt x="0" y="189"/>
                  </a:lnTo>
                  <a:lnTo>
                    <a:pt x="78" y="566"/>
                  </a:lnTo>
                  <a:cubicBezTo>
                    <a:pt x="87" y="613"/>
                    <a:pt x="95" y="653"/>
                    <a:pt x="104" y="700"/>
                  </a:cubicBezTo>
                  <a:lnTo>
                    <a:pt x="115" y="737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1000" y="468"/>
                    <a:pt x="989" y="425"/>
                    <a:pt x="983" y="377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1893476" y="3235675"/>
              <a:ext cx="20213" cy="14608"/>
            </a:xfrm>
            <a:custGeom>
              <a:rect b="b" l="l" r="r" t="t"/>
              <a:pathLst>
                <a:path extrusionOk="0" h="735" w="1017">
                  <a:moveTo>
                    <a:pt x="901" y="1"/>
                  </a:moveTo>
                  <a:lnTo>
                    <a:pt x="0" y="186"/>
                  </a:lnTo>
                  <a:lnTo>
                    <a:pt x="77" y="563"/>
                  </a:lnTo>
                  <a:cubicBezTo>
                    <a:pt x="88" y="610"/>
                    <a:pt x="97" y="654"/>
                    <a:pt x="105" y="697"/>
                  </a:cubicBezTo>
                  <a:lnTo>
                    <a:pt x="111" y="735"/>
                  </a:lnTo>
                  <a:lnTo>
                    <a:pt x="1016" y="546"/>
                  </a:lnTo>
                  <a:lnTo>
                    <a:pt x="1006" y="509"/>
                  </a:lnTo>
                  <a:cubicBezTo>
                    <a:pt x="999" y="465"/>
                    <a:pt x="989" y="421"/>
                    <a:pt x="982" y="378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1929370" y="3228262"/>
              <a:ext cx="20213" cy="14588"/>
            </a:xfrm>
            <a:custGeom>
              <a:rect b="b" l="l" r="r" t="t"/>
              <a:pathLst>
                <a:path extrusionOk="0" h="734" w="1017">
                  <a:moveTo>
                    <a:pt x="902" y="1"/>
                  </a:moveTo>
                  <a:lnTo>
                    <a:pt x="0" y="186"/>
                  </a:lnTo>
                  <a:lnTo>
                    <a:pt x="78" y="563"/>
                  </a:lnTo>
                  <a:cubicBezTo>
                    <a:pt x="88" y="609"/>
                    <a:pt x="98" y="653"/>
                    <a:pt x="105" y="697"/>
                  </a:cubicBezTo>
                  <a:lnTo>
                    <a:pt x="112" y="734"/>
                  </a:lnTo>
                  <a:lnTo>
                    <a:pt x="1016" y="546"/>
                  </a:lnTo>
                  <a:lnTo>
                    <a:pt x="1010" y="509"/>
                  </a:lnTo>
                  <a:cubicBezTo>
                    <a:pt x="1000" y="465"/>
                    <a:pt x="989" y="421"/>
                    <a:pt x="983" y="378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1947297" y="3224525"/>
              <a:ext cx="20193" cy="14588"/>
            </a:xfrm>
            <a:custGeom>
              <a:rect b="b" l="l" r="r" t="t"/>
              <a:pathLst>
                <a:path extrusionOk="0" h="734" w="1016">
                  <a:moveTo>
                    <a:pt x="905" y="1"/>
                  </a:moveTo>
                  <a:lnTo>
                    <a:pt x="0" y="189"/>
                  </a:lnTo>
                  <a:lnTo>
                    <a:pt x="81" y="566"/>
                  </a:lnTo>
                  <a:cubicBezTo>
                    <a:pt x="87" y="609"/>
                    <a:pt x="98" y="653"/>
                    <a:pt x="108" y="697"/>
                  </a:cubicBezTo>
                  <a:lnTo>
                    <a:pt x="114" y="734"/>
                  </a:lnTo>
                  <a:lnTo>
                    <a:pt x="1016" y="549"/>
                  </a:lnTo>
                  <a:lnTo>
                    <a:pt x="1009" y="512"/>
                  </a:lnTo>
                  <a:cubicBezTo>
                    <a:pt x="999" y="468"/>
                    <a:pt x="992" y="424"/>
                    <a:pt x="982" y="377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2090894" y="3190897"/>
              <a:ext cx="38995" cy="18543"/>
            </a:xfrm>
            <a:custGeom>
              <a:rect b="b" l="l" r="r" t="t"/>
              <a:pathLst>
                <a:path extrusionOk="0" h="933" w="1962">
                  <a:moveTo>
                    <a:pt x="1851" y="0"/>
                  </a:moveTo>
                  <a:lnTo>
                    <a:pt x="1" y="384"/>
                  </a:lnTo>
                  <a:lnTo>
                    <a:pt x="78" y="760"/>
                  </a:lnTo>
                  <a:cubicBezTo>
                    <a:pt x="88" y="808"/>
                    <a:pt x="99" y="851"/>
                    <a:pt x="108" y="895"/>
                  </a:cubicBezTo>
                  <a:lnTo>
                    <a:pt x="115" y="932"/>
                  </a:lnTo>
                  <a:lnTo>
                    <a:pt x="1878" y="569"/>
                  </a:lnTo>
                  <a:lnTo>
                    <a:pt x="1962" y="549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2132552" y="3138606"/>
              <a:ext cx="96155" cy="49966"/>
            </a:xfrm>
            <a:custGeom>
              <a:rect b="b" l="l" r="r" t="t"/>
              <a:pathLst>
                <a:path extrusionOk="0" h="2514" w="4838">
                  <a:moveTo>
                    <a:pt x="4508" y="0"/>
                  </a:moveTo>
                  <a:lnTo>
                    <a:pt x="1" y="936"/>
                  </a:lnTo>
                  <a:lnTo>
                    <a:pt x="324" y="2514"/>
                  </a:lnTo>
                  <a:lnTo>
                    <a:pt x="4838" y="1579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1667557" y="3235278"/>
              <a:ext cx="135408" cy="33251"/>
            </a:xfrm>
            <a:custGeom>
              <a:rect b="b" l="l" r="r" t="t"/>
              <a:pathLst>
                <a:path extrusionOk="0" h="1673" w="6813">
                  <a:moveTo>
                    <a:pt x="6604" y="176"/>
                  </a:moveTo>
                  <a:lnTo>
                    <a:pt x="6617" y="243"/>
                  </a:lnTo>
                  <a:lnTo>
                    <a:pt x="340" y="1491"/>
                  </a:lnTo>
                  <a:lnTo>
                    <a:pt x="296" y="1434"/>
                  </a:lnTo>
                  <a:lnTo>
                    <a:pt x="6604" y="176"/>
                  </a:lnTo>
                  <a:close/>
                  <a:moveTo>
                    <a:pt x="6651" y="1"/>
                  </a:moveTo>
                  <a:lnTo>
                    <a:pt x="0" y="1323"/>
                  </a:lnTo>
                  <a:lnTo>
                    <a:pt x="273" y="1673"/>
                  </a:lnTo>
                  <a:lnTo>
                    <a:pt x="6812" y="371"/>
                  </a:lnTo>
                  <a:lnTo>
                    <a:pt x="6762" y="118"/>
                  </a:lnTo>
                  <a:lnTo>
                    <a:pt x="6678" y="135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1834566" y="3153313"/>
              <a:ext cx="293653" cy="98242"/>
            </a:xfrm>
            <a:custGeom>
              <a:rect b="b" l="l" r="r" t="t"/>
              <a:pathLst>
                <a:path extrusionOk="0" h="4943" w="14775">
                  <a:moveTo>
                    <a:pt x="14381" y="1"/>
                  </a:moveTo>
                  <a:lnTo>
                    <a:pt x="1" y="2934"/>
                  </a:lnTo>
                  <a:lnTo>
                    <a:pt x="411" y="4942"/>
                  </a:lnTo>
                  <a:lnTo>
                    <a:pt x="14775" y="1972"/>
                  </a:lnTo>
                  <a:lnTo>
                    <a:pt x="14758" y="1891"/>
                  </a:lnTo>
                  <a:lnTo>
                    <a:pt x="14731" y="1811"/>
                  </a:lnTo>
                  <a:lnTo>
                    <a:pt x="538" y="4747"/>
                  </a:lnTo>
                  <a:lnTo>
                    <a:pt x="192" y="3062"/>
                  </a:lnTo>
                  <a:lnTo>
                    <a:pt x="14388" y="169"/>
                  </a:lnTo>
                  <a:lnTo>
                    <a:pt x="14415" y="162"/>
                  </a:lnTo>
                  <a:lnTo>
                    <a:pt x="14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1870858" y="3228142"/>
              <a:ext cx="8387" cy="25480"/>
            </a:xfrm>
            <a:custGeom>
              <a:rect b="b" l="l" r="r" t="t"/>
              <a:pathLst>
                <a:path extrusionOk="0" h="1282" w="422">
                  <a:moveTo>
                    <a:pt x="162" y="0"/>
                  </a:moveTo>
                  <a:lnTo>
                    <a:pt x="1" y="33"/>
                  </a:lnTo>
                  <a:lnTo>
                    <a:pt x="243" y="1198"/>
                  </a:lnTo>
                  <a:cubicBezTo>
                    <a:pt x="246" y="1224"/>
                    <a:pt x="254" y="1255"/>
                    <a:pt x="260" y="1282"/>
                  </a:cubicBezTo>
                  <a:lnTo>
                    <a:pt x="421" y="1244"/>
                  </a:lnTo>
                  <a:cubicBezTo>
                    <a:pt x="415" y="1218"/>
                    <a:pt x="408" y="1191"/>
                    <a:pt x="401" y="1164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1888845" y="3224386"/>
              <a:ext cx="8328" cy="25500"/>
            </a:xfrm>
            <a:custGeom>
              <a:rect b="b" l="l" r="r" t="t"/>
              <a:pathLst>
                <a:path extrusionOk="0" h="1283" w="419">
                  <a:moveTo>
                    <a:pt x="162" y="0"/>
                  </a:moveTo>
                  <a:lnTo>
                    <a:pt x="1" y="34"/>
                  </a:lnTo>
                  <a:lnTo>
                    <a:pt x="257" y="1282"/>
                  </a:lnTo>
                  <a:lnTo>
                    <a:pt x="418" y="1249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1906772" y="3220709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4"/>
                  </a:lnTo>
                  <a:lnTo>
                    <a:pt x="256" y="1279"/>
                  </a:lnTo>
                  <a:lnTo>
                    <a:pt x="421" y="1249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1924680" y="3216973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3"/>
                  </a:lnTo>
                  <a:lnTo>
                    <a:pt x="247" y="1211"/>
                  </a:lnTo>
                  <a:cubicBezTo>
                    <a:pt x="250" y="1235"/>
                    <a:pt x="257" y="1258"/>
                    <a:pt x="260" y="1278"/>
                  </a:cubicBezTo>
                  <a:lnTo>
                    <a:pt x="421" y="1249"/>
                  </a:lnTo>
                  <a:cubicBezTo>
                    <a:pt x="418" y="1224"/>
                    <a:pt x="412" y="1201"/>
                    <a:pt x="408" y="1174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1942666" y="3213296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0"/>
                  </a:moveTo>
                  <a:lnTo>
                    <a:pt x="1" y="34"/>
                  </a:lnTo>
                  <a:lnTo>
                    <a:pt x="257" y="1279"/>
                  </a:lnTo>
                  <a:lnTo>
                    <a:pt x="421" y="124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1960594" y="3209539"/>
              <a:ext cx="8387" cy="25500"/>
            </a:xfrm>
            <a:custGeom>
              <a:rect b="b" l="l" r="r" t="t"/>
              <a:pathLst>
                <a:path extrusionOk="0" h="1283" w="422">
                  <a:moveTo>
                    <a:pt x="162" y="1"/>
                  </a:moveTo>
                  <a:lnTo>
                    <a:pt x="0" y="34"/>
                  </a:lnTo>
                  <a:lnTo>
                    <a:pt x="232" y="1148"/>
                  </a:lnTo>
                  <a:cubicBezTo>
                    <a:pt x="243" y="1195"/>
                    <a:pt x="249" y="1239"/>
                    <a:pt x="260" y="1283"/>
                  </a:cubicBezTo>
                  <a:lnTo>
                    <a:pt x="421" y="1249"/>
                  </a:lnTo>
                  <a:cubicBezTo>
                    <a:pt x="411" y="1202"/>
                    <a:pt x="404" y="1162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1978581" y="3205863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1"/>
                  </a:moveTo>
                  <a:lnTo>
                    <a:pt x="1" y="35"/>
                  </a:lnTo>
                  <a:lnTo>
                    <a:pt x="260" y="1279"/>
                  </a:lnTo>
                  <a:lnTo>
                    <a:pt x="421" y="1249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1996488" y="3202126"/>
              <a:ext cx="8387" cy="25480"/>
            </a:xfrm>
            <a:custGeom>
              <a:rect b="b" l="l" r="r" t="t"/>
              <a:pathLst>
                <a:path extrusionOk="0" h="1282" w="422">
                  <a:moveTo>
                    <a:pt x="162" y="1"/>
                  </a:moveTo>
                  <a:lnTo>
                    <a:pt x="1" y="34"/>
                  </a:lnTo>
                  <a:lnTo>
                    <a:pt x="233" y="1148"/>
                  </a:lnTo>
                  <a:cubicBezTo>
                    <a:pt x="243" y="1195"/>
                    <a:pt x="250" y="1238"/>
                    <a:pt x="260" y="1282"/>
                  </a:cubicBezTo>
                  <a:lnTo>
                    <a:pt x="421" y="1249"/>
                  </a:lnTo>
                  <a:cubicBezTo>
                    <a:pt x="411" y="1201"/>
                    <a:pt x="404" y="1161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2014475" y="3198449"/>
              <a:ext cx="8387" cy="25420"/>
            </a:xfrm>
            <a:custGeom>
              <a:rect b="b" l="l" r="r" t="t"/>
              <a:pathLst>
                <a:path extrusionOk="0" h="1279" w="422">
                  <a:moveTo>
                    <a:pt x="162" y="1"/>
                  </a:moveTo>
                  <a:lnTo>
                    <a:pt x="1" y="31"/>
                  </a:lnTo>
                  <a:lnTo>
                    <a:pt x="233" y="1144"/>
                  </a:lnTo>
                  <a:cubicBezTo>
                    <a:pt x="236" y="1171"/>
                    <a:pt x="243" y="1198"/>
                    <a:pt x="246" y="1225"/>
                  </a:cubicBezTo>
                  <a:lnTo>
                    <a:pt x="260" y="1279"/>
                  </a:lnTo>
                  <a:lnTo>
                    <a:pt x="421" y="1248"/>
                  </a:lnTo>
                  <a:lnTo>
                    <a:pt x="407" y="1192"/>
                  </a:lnTo>
                  <a:cubicBezTo>
                    <a:pt x="404" y="1164"/>
                    <a:pt x="398" y="1141"/>
                    <a:pt x="395" y="1111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2032402" y="3194693"/>
              <a:ext cx="8367" cy="25500"/>
            </a:xfrm>
            <a:custGeom>
              <a:rect b="b" l="l" r="r" t="t"/>
              <a:pathLst>
                <a:path extrusionOk="0" h="1283" w="421">
                  <a:moveTo>
                    <a:pt x="162" y="1"/>
                  </a:moveTo>
                  <a:lnTo>
                    <a:pt x="0" y="35"/>
                  </a:lnTo>
                  <a:lnTo>
                    <a:pt x="232" y="1148"/>
                  </a:lnTo>
                  <a:cubicBezTo>
                    <a:pt x="243" y="1195"/>
                    <a:pt x="249" y="1235"/>
                    <a:pt x="259" y="1283"/>
                  </a:cubicBezTo>
                  <a:lnTo>
                    <a:pt x="421" y="1249"/>
                  </a:lnTo>
                  <a:cubicBezTo>
                    <a:pt x="410" y="1202"/>
                    <a:pt x="404" y="1162"/>
                    <a:pt x="394" y="1114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2050389" y="3191016"/>
              <a:ext cx="8367" cy="25420"/>
            </a:xfrm>
            <a:custGeom>
              <a:rect b="b" l="l" r="r" t="t"/>
              <a:pathLst>
                <a:path extrusionOk="0" h="1279" w="421">
                  <a:moveTo>
                    <a:pt x="162" y="1"/>
                  </a:moveTo>
                  <a:lnTo>
                    <a:pt x="0" y="32"/>
                  </a:lnTo>
                  <a:lnTo>
                    <a:pt x="243" y="1205"/>
                  </a:lnTo>
                  <a:cubicBezTo>
                    <a:pt x="249" y="1229"/>
                    <a:pt x="252" y="1252"/>
                    <a:pt x="260" y="1279"/>
                  </a:cubicBezTo>
                  <a:lnTo>
                    <a:pt x="421" y="1249"/>
                  </a:lnTo>
                  <a:cubicBezTo>
                    <a:pt x="414" y="1222"/>
                    <a:pt x="410" y="1195"/>
                    <a:pt x="404" y="117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2068296" y="3187279"/>
              <a:ext cx="8367" cy="25420"/>
            </a:xfrm>
            <a:custGeom>
              <a:rect b="b" l="l" r="r" t="t"/>
              <a:pathLst>
                <a:path extrusionOk="0" h="1279" w="421">
                  <a:moveTo>
                    <a:pt x="162" y="1"/>
                  </a:moveTo>
                  <a:lnTo>
                    <a:pt x="0" y="34"/>
                  </a:lnTo>
                  <a:lnTo>
                    <a:pt x="239" y="1175"/>
                  </a:lnTo>
                  <a:cubicBezTo>
                    <a:pt x="247" y="1209"/>
                    <a:pt x="253" y="1245"/>
                    <a:pt x="260" y="1279"/>
                  </a:cubicBezTo>
                  <a:lnTo>
                    <a:pt x="421" y="1249"/>
                  </a:lnTo>
                  <a:cubicBezTo>
                    <a:pt x="415" y="1212"/>
                    <a:pt x="408" y="1178"/>
                    <a:pt x="401" y="1141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2086283" y="3183523"/>
              <a:ext cx="8367" cy="25500"/>
            </a:xfrm>
            <a:custGeom>
              <a:rect b="b" l="l" r="r" t="t"/>
              <a:pathLst>
                <a:path extrusionOk="0" h="1283" w="421">
                  <a:moveTo>
                    <a:pt x="162" y="1"/>
                  </a:moveTo>
                  <a:lnTo>
                    <a:pt x="0" y="35"/>
                  </a:lnTo>
                  <a:lnTo>
                    <a:pt x="243" y="1205"/>
                  </a:lnTo>
                  <a:cubicBezTo>
                    <a:pt x="250" y="1232"/>
                    <a:pt x="253" y="1256"/>
                    <a:pt x="260" y="1283"/>
                  </a:cubicBezTo>
                  <a:lnTo>
                    <a:pt x="421" y="1252"/>
                  </a:lnTo>
                  <a:cubicBezTo>
                    <a:pt x="415" y="1226"/>
                    <a:pt x="411" y="1199"/>
                    <a:pt x="404" y="117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1794578" y="3208665"/>
              <a:ext cx="39154" cy="48912"/>
            </a:xfrm>
            <a:custGeom>
              <a:rect b="b" l="l" r="r" t="t"/>
              <a:pathLst>
                <a:path extrusionOk="0" h="2461" w="1970">
                  <a:moveTo>
                    <a:pt x="1474" y="1"/>
                  </a:moveTo>
                  <a:lnTo>
                    <a:pt x="1" y="556"/>
                  </a:lnTo>
                  <a:lnTo>
                    <a:pt x="425" y="2460"/>
                  </a:lnTo>
                  <a:lnTo>
                    <a:pt x="1969" y="2403"/>
                  </a:lnTo>
                  <a:lnTo>
                    <a:pt x="1962" y="2238"/>
                  </a:lnTo>
                  <a:lnTo>
                    <a:pt x="556" y="2292"/>
                  </a:lnTo>
                  <a:lnTo>
                    <a:pt x="193" y="661"/>
                  </a:lnTo>
                  <a:lnTo>
                    <a:pt x="1545" y="153"/>
                  </a:lnTo>
                  <a:lnTo>
                    <a:pt x="1515" y="75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rgbClr val="362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2138634" y="3168358"/>
              <a:ext cx="90411" cy="21823"/>
            </a:xfrm>
            <a:custGeom>
              <a:rect b="b" l="l" r="r" t="t"/>
              <a:pathLst>
                <a:path extrusionOk="0" h="1098" w="4549">
                  <a:moveTo>
                    <a:pt x="4515" y="1"/>
                  </a:moveTo>
                  <a:lnTo>
                    <a:pt x="1" y="936"/>
                  </a:lnTo>
                  <a:lnTo>
                    <a:pt x="34" y="1097"/>
                  </a:lnTo>
                  <a:lnTo>
                    <a:pt x="4548" y="162"/>
                  </a:lnTo>
                  <a:lnTo>
                    <a:pt x="4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2132214" y="3136996"/>
              <a:ext cx="90292" cy="21823"/>
            </a:xfrm>
            <a:custGeom>
              <a:rect b="b" l="l" r="r" t="t"/>
              <a:pathLst>
                <a:path extrusionOk="0" h="1098" w="4543">
                  <a:moveTo>
                    <a:pt x="4508" y="1"/>
                  </a:moveTo>
                  <a:lnTo>
                    <a:pt x="1" y="936"/>
                  </a:lnTo>
                  <a:lnTo>
                    <a:pt x="31" y="1098"/>
                  </a:lnTo>
                  <a:lnTo>
                    <a:pt x="4542" y="162"/>
                  </a:lnTo>
                  <a:lnTo>
                    <a:pt x="4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2113373" y="3126979"/>
              <a:ext cx="33509" cy="94625"/>
            </a:xfrm>
            <a:custGeom>
              <a:rect b="b" l="l" r="r" t="t"/>
              <a:pathLst>
                <a:path extrusionOk="0" h="4761" w="1686">
                  <a:moveTo>
                    <a:pt x="606" y="195"/>
                  </a:moveTo>
                  <a:lnTo>
                    <a:pt x="1494" y="4481"/>
                  </a:lnTo>
                  <a:lnTo>
                    <a:pt x="1080" y="4566"/>
                  </a:lnTo>
                  <a:lnTo>
                    <a:pt x="195" y="279"/>
                  </a:lnTo>
                  <a:lnTo>
                    <a:pt x="606" y="195"/>
                  </a:lnTo>
                  <a:close/>
                  <a:moveTo>
                    <a:pt x="733" y="0"/>
                  </a:moveTo>
                  <a:lnTo>
                    <a:pt x="0" y="152"/>
                  </a:lnTo>
                  <a:lnTo>
                    <a:pt x="952" y="4760"/>
                  </a:lnTo>
                  <a:lnTo>
                    <a:pt x="1685" y="4609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2215451" y="3111198"/>
              <a:ext cx="31462" cy="84330"/>
            </a:xfrm>
            <a:custGeom>
              <a:rect b="b" l="l" r="r" t="t"/>
              <a:pathLst>
                <a:path extrusionOk="0" h="4243" w="1583">
                  <a:moveTo>
                    <a:pt x="606" y="196"/>
                  </a:moveTo>
                  <a:lnTo>
                    <a:pt x="1387" y="3963"/>
                  </a:lnTo>
                  <a:lnTo>
                    <a:pt x="977" y="4048"/>
                  </a:lnTo>
                  <a:lnTo>
                    <a:pt x="196" y="280"/>
                  </a:lnTo>
                  <a:lnTo>
                    <a:pt x="606" y="196"/>
                  </a:lnTo>
                  <a:close/>
                  <a:moveTo>
                    <a:pt x="734" y="0"/>
                  </a:moveTo>
                  <a:lnTo>
                    <a:pt x="0" y="152"/>
                  </a:lnTo>
                  <a:lnTo>
                    <a:pt x="848" y="4242"/>
                  </a:lnTo>
                  <a:lnTo>
                    <a:pt x="1582" y="409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1821469" y="3142541"/>
              <a:ext cx="309573" cy="122112"/>
            </a:xfrm>
            <a:custGeom>
              <a:rect b="b" l="l" r="r" t="t"/>
              <a:pathLst>
                <a:path extrusionOk="0" h="6144" w="15576">
                  <a:moveTo>
                    <a:pt x="14942" y="1"/>
                  </a:moveTo>
                  <a:lnTo>
                    <a:pt x="192" y="3052"/>
                  </a:lnTo>
                  <a:lnTo>
                    <a:pt x="0" y="3089"/>
                  </a:lnTo>
                  <a:lnTo>
                    <a:pt x="636" y="6144"/>
                  </a:lnTo>
                  <a:lnTo>
                    <a:pt x="15451" y="3083"/>
                  </a:lnTo>
                  <a:lnTo>
                    <a:pt x="15575" y="3056"/>
                  </a:lnTo>
                  <a:lnTo>
                    <a:pt x="15541" y="2894"/>
                  </a:lnTo>
                  <a:lnTo>
                    <a:pt x="764" y="5952"/>
                  </a:lnTo>
                  <a:lnTo>
                    <a:pt x="195" y="3217"/>
                  </a:lnTo>
                  <a:lnTo>
                    <a:pt x="14781" y="203"/>
                  </a:lnTo>
                  <a:lnTo>
                    <a:pt x="14976" y="162"/>
                  </a:lnTo>
                  <a:lnTo>
                    <a:pt x="14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8" name="Google Shape;1778;p35"/>
          <p:cNvSpPr txBox="1"/>
          <p:nvPr>
            <p:ph idx="4294967295" type="ctrTitle"/>
          </p:nvPr>
        </p:nvSpPr>
        <p:spPr>
          <a:xfrm>
            <a:off x="6278150" y="451625"/>
            <a:ext cx="1269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779" name="Google Shape;1779;p35"/>
          <p:cNvSpPr txBox="1"/>
          <p:nvPr>
            <p:ph idx="2" type="subTitle"/>
          </p:nvPr>
        </p:nvSpPr>
        <p:spPr>
          <a:xfrm>
            <a:off x="5367050" y="1179975"/>
            <a:ext cx="33276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Does anyone have any questions?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6"/>
          <p:cNvSpPr/>
          <p:nvPr/>
        </p:nvSpPr>
        <p:spPr>
          <a:xfrm>
            <a:off x="720000" y="512350"/>
            <a:ext cx="7738200" cy="4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INTRODUCTION</a:t>
            </a:r>
            <a:endParaRPr b="0"/>
          </a:p>
        </p:txBody>
      </p:sp>
      <p:sp>
        <p:nvSpPr>
          <p:cNvPr id="1200" name="Google Shape;1200;p26"/>
          <p:cNvSpPr txBox="1"/>
          <p:nvPr>
            <p:ph idx="1" type="body"/>
          </p:nvPr>
        </p:nvSpPr>
        <p:spPr>
          <a:xfrm>
            <a:off x="685800" y="1052800"/>
            <a:ext cx="7772400" cy="3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 and streamline vaccination records.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Relevance: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Address data storage, accessibility, and security challenges.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Features: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record management.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Vaccination tracking and insurance storage.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27"/>
          <p:cNvSpPr/>
          <p:nvPr/>
        </p:nvSpPr>
        <p:spPr>
          <a:xfrm>
            <a:off x="767375" y="163225"/>
            <a:ext cx="4896000" cy="69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27"/>
          <p:cNvSpPr txBox="1"/>
          <p:nvPr>
            <p:ph type="title"/>
          </p:nvPr>
        </p:nvSpPr>
        <p:spPr>
          <a:xfrm>
            <a:off x="983350" y="131475"/>
            <a:ext cx="443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1207" name="Google Shape;1207;p27"/>
          <p:cNvSpPr txBox="1"/>
          <p:nvPr>
            <p:ph idx="1" type="subTitle"/>
          </p:nvPr>
        </p:nvSpPr>
        <p:spPr>
          <a:xfrm>
            <a:off x="349250" y="855925"/>
            <a:ext cx="3769800" cy="3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Entities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Stores personal and demographic information.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Tracks vaccine-specific details like dose, manufacturer, and lot number.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Links patients, providers, and vaccination sites.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Provider and Vaccination Site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Capture details of healthcare professionals and locations.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Insurance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Records health coverage details.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Patients are connected to vaccinations via visits.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Visits link providers and vaccination sites.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Features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Composite keys ensure unique identification.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 reduces redundancy.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 maintain data integrity.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27"/>
          <p:cNvSpPr/>
          <p:nvPr/>
        </p:nvSpPr>
        <p:spPr>
          <a:xfrm>
            <a:off x="2541357" y="3178128"/>
            <a:ext cx="17622" cy="52316"/>
          </a:xfrm>
          <a:custGeom>
            <a:rect b="b" l="l" r="r" t="t"/>
            <a:pathLst>
              <a:path extrusionOk="0" h="1330" w="448">
                <a:moveTo>
                  <a:pt x="280" y="0"/>
                </a:moveTo>
                <a:lnTo>
                  <a:pt x="0" y="1292"/>
                </a:lnTo>
                <a:lnTo>
                  <a:pt x="168" y="1329"/>
                </a:lnTo>
                <a:lnTo>
                  <a:pt x="447" y="37"/>
                </a:lnTo>
                <a:lnTo>
                  <a:pt x="280" y="0"/>
                </a:lnTo>
                <a:close/>
              </a:path>
            </a:pathLst>
          </a:custGeom>
          <a:solidFill>
            <a:srgbClr val="4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9" name="Google Shape;1209;p27"/>
          <p:cNvGrpSpPr/>
          <p:nvPr/>
        </p:nvGrpSpPr>
        <p:grpSpPr>
          <a:xfrm>
            <a:off x="6997710" y="534888"/>
            <a:ext cx="439012" cy="439195"/>
            <a:chOff x="5392769" y="2283340"/>
            <a:chExt cx="562259" cy="562493"/>
          </a:xfrm>
        </p:grpSpPr>
        <p:sp>
          <p:nvSpPr>
            <p:cNvPr id="1210" name="Google Shape;1210;p27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7"/>
          <p:cNvGrpSpPr/>
          <p:nvPr/>
        </p:nvGrpSpPr>
        <p:grpSpPr>
          <a:xfrm>
            <a:off x="3918672" y="4528213"/>
            <a:ext cx="439012" cy="439195"/>
            <a:chOff x="5392769" y="2283340"/>
            <a:chExt cx="562259" cy="562493"/>
          </a:xfrm>
        </p:grpSpPr>
        <p:sp>
          <p:nvSpPr>
            <p:cNvPr id="1276" name="Google Shape;1276;p27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7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7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7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7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7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7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7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7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7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7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7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7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7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27"/>
          <p:cNvGrpSpPr/>
          <p:nvPr/>
        </p:nvGrpSpPr>
        <p:grpSpPr>
          <a:xfrm>
            <a:off x="7271872" y="4248176"/>
            <a:ext cx="439012" cy="439195"/>
            <a:chOff x="5392769" y="2283340"/>
            <a:chExt cx="562259" cy="562493"/>
          </a:xfrm>
        </p:grpSpPr>
        <p:sp>
          <p:nvSpPr>
            <p:cNvPr id="1342" name="Google Shape;1342;p27"/>
            <p:cNvSpPr/>
            <p:nvPr/>
          </p:nvSpPr>
          <p:spPr>
            <a:xfrm>
              <a:off x="5904766" y="2541214"/>
              <a:ext cx="46353" cy="46431"/>
            </a:xfrm>
            <a:custGeom>
              <a:rect b="b" l="l" r="r" t="t"/>
              <a:pathLst>
                <a:path extrusionOk="0" h="594" w="593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62"/>
                    <a:pt x="135" y="593"/>
                    <a:pt x="296" y="593"/>
                  </a:cubicBezTo>
                  <a:cubicBezTo>
                    <a:pt x="461" y="593"/>
                    <a:pt x="593" y="462"/>
                    <a:pt x="593" y="297"/>
                  </a:cubicBezTo>
                  <a:cubicBezTo>
                    <a:pt x="593" y="136"/>
                    <a:pt x="461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5885537" y="2452260"/>
              <a:ext cx="52372" cy="46353"/>
            </a:xfrm>
            <a:custGeom>
              <a:rect b="b" l="l" r="r" t="t"/>
              <a:pathLst>
                <a:path extrusionOk="0" h="593" w="670">
                  <a:moveTo>
                    <a:pt x="337" y="0"/>
                  </a:moveTo>
                  <a:cubicBezTo>
                    <a:pt x="303" y="0"/>
                    <a:pt x="268" y="6"/>
                    <a:pt x="233" y="19"/>
                  </a:cubicBezTo>
                  <a:cubicBezTo>
                    <a:pt x="81" y="79"/>
                    <a:pt x="1" y="247"/>
                    <a:pt x="61" y="402"/>
                  </a:cubicBezTo>
                  <a:cubicBezTo>
                    <a:pt x="106" y="520"/>
                    <a:pt x="217" y="592"/>
                    <a:pt x="337" y="592"/>
                  </a:cubicBezTo>
                  <a:cubicBezTo>
                    <a:pt x="371" y="592"/>
                    <a:pt x="407" y="586"/>
                    <a:pt x="441" y="574"/>
                  </a:cubicBezTo>
                  <a:cubicBezTo>
                    <a:pt x="592" y="517"/>
                    <a:pt x="670" y="348"/>
                    <a:pt x="613" y="194"/>
                  </a:cubicBezTo>
                  <a:cubicBezTo>
                    <a:pt x="569" y="74"/>
                    <a:pt x="45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5878737" y="2646740"/>
              <a:ext cx="52607" cy="46275"/>
            </a:xfrm>
            <a:custGeom>
              <a:rect b="b" l="l" r="r" t="t"/>
              <a:pathLst>
                <a:path extrusionOk="0" h="592" w="673">
                  <a:moveTo>
                    <a:pt x="337" y="0"/>
                  </a:moveTo>
                  <a:cubicBezTo>
                    <a:pt x="225" y="0"/>
                    <a:pt x="116" y="64"/>
                    <a:pt x="67" y="175"/>
                  </a:cubicBezTo>
                  <a:cubicBezTo>
                    <a:pt x="0" y="323"/>
                    <a:pt x="64" y="498"/>
                    <a:pt x="215" y="565"/>
                  </a:cubicBezTo>
                  <a:cubicBezTo>
                    <a:pt x="255" y="583"/>
                    <a:pt x="297" y="592"/>
                    <a:pt x="338" y="592"/>
                  </a:cubicBezTo>
                  <a:cubicBezTo>
                    <a:pt x="450" y="592"/>
                    <a:pt x="556" y="528"/>
                    <a:pt x="606" y="420"/>
                  </a:cubicBezTo>
                  <a:cubicBezTo>
                    <a:pt x="673" y="269"/>
                    <a:pt x="609" y="94"/>
                    <a:pt x="461" y="27"/>
                  </a:cubicBezTo>
                  <a:cubicBezTo>
                    <a:pt x="421" y="9"/>
                    <a:pt x="379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5822456" y="2361585"/>
              <a:ext cx="50809" cy="46510"/>
            </a:xfrm>
            <a:custGeom>
              <a:rect b="b" l="l" r="r" t="t"/>
              <a:pathLst>
                <a:path extrusionOk="0" h="595" w="650">
                  <a:moveTo>
                    <a:pt x="323" y="1"/>
                  </a:moveTo>
                  <a:cubicBezTo>
                    <a:pt x="247" y="1"/>
                    <a:pt x="172" y="30"/>
                    <a:pt x="115" y="89"/>
                  </a:cubicBezTo>
                  <a:cubicBezTo>
                    <a:pt x="0" y="204"/>
                    <a:pt x="0" y="392"/>
                    <a:pt x="115" y="506"/>
                  </a:cubicBezTo>
                  <a:cubicBezTo>
                    <a:pt x="172" y="565"/>
                    <a:pt x="247" y="594"/>
                    <a:pt x="323" y="594"/>
                  </a:cubicBezTo>
                  <a:cubicBezTo>
                    <a:pt x="399" y="594"/>
                    <a:pt x="475" y="565"/>
                    <a:pt x="531" y="506"/>
                  </a:cubicBezTo>
                  <a:cubicBezTo>
                    <a:pt x="649" y="392"/>
                    <a:pt x="649" y="204"/>
                    <a:pt x="531" y="89"/>
                  </a:cubicBezTo>
                  <a:cubicBezTo>
                    <a:pt x="475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5818235" y="2725221"/>
              <a:ext cx="50887" cy="46353"/>
            </a:xfrm>
            <a:custGeom>
              <a:rect b="b" l="l" r="r" t="t"/>
              <a:pathLst>
                <a:path extrusionOk="0" h="593" w="651">
                  <a:moveTo>
                    <a:pt x="323" y="0"/>
                  </a:moveTo>
                  <a:cubicBezTo>
                    <a:pt x="248" y="0"/>
                    <a:pt x="172" y="29"/>
                    <a:pt x="115" y="86"/>
                  </a:cubicBezTo>
                  <a:cubicBezTo>
                    <a:pt x="0" y="204"/>
                    <a:pt x="0" y="388"/>
                    <a:pt x="115" y="506"/>
                  </a:cubicBezTo>
                  <a:cubicBezTo>
                    <a:pt x="172" y="564"/>
                    <a:pt x="248" y="592"/>
                    <a:pt x="323" y="592"/>
                  </a:cubicBezTo>
                  <a:cubicBezTo>
                    <a:pt x="399" y="592"/>
                    <a:pt x="475" y="564"/>
                    <a:pt x="532" y="506"/>
                  </a:cubicBezTo>
                  <a:cubicBezTo>
                    <a:pt x="650" y="388"/>
                    <a:pt x="650" y="204"/>
                    <a:pt x="532" y="86"/>
                  </a:cubicBez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5782981" y="2587568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3"/>
                    <a:pt x="108" y="477"/>
                    <a:pt x="240" y="477"/>
                  </a:cubicBezTo>
                  <a:cubicBezTo>
                    <a:pt x="370" y="477"/>
                    <a:pt x="479" y="373"/>
                    <a:pt x="479" y="239"/>
                  </a:cubicBezTo>
                  <a:cubicBezTo>
                    <a:pt x="479" y="108"/>
                    <a:pt x="370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5772741" y="2506508"/>
              <a:ext cx="48464" cy="48464"/>
            </a:xfrm>
            <a:custGeom>
              <a:rect b="b" l="l" r="r" t="t"/>
              <a:pathLst>
                <a:path extrusionOk="0" h="620" w="620">
                  <a:moveTo>
                    <a:pt x="310" y="1"/>
                  </a:moveTo>
                  <a:cubicBezTo>
                    <a:pt x="138" y="1"/>
                    <a:pt x="1" y="139"/>
                    <a:pt x="1" y="311"/>
                  </a:cubicBezTo>
                  <a:cubicBezTo>
                    <a:pt x="1" y="479"/>
                    <a:pt x="138" y="620"/>
                    <a:pt x="310" y="620"/>
                  </a:cubicBezTo>
                  <a:cubicBezTo>
                    <a:pt x="481" y="620"/>
                    <a:pt x="619" y="479"/>
                    <a:pt x="619" y="311"/>
                  </a:cubicBezTo>
                  <a:cubicBezTo>
                    <a:pt x="619" y="139"/>
                    <a:pt x="48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5747493" y="2307806"/>
              <a:ext cx="52685" cy="46275"/>
            </a:xfrm>
            <a:custGeom>
              <a:rect b="b" l="l" r="r" t="t"/>
              <a:pathLst>
                <a:path extrusionOk="0" h="592" w="674">
                  <a:moveTo>
                    <a:pt x="338" y="0"/>
                  </a:moveTo>
                  <a:cubicBezTo>
                    <a:pt x="227" y="0"/>
                    <a:pt x="119" y="64"/>
                    <a:pt x="68" y="171"/>
                  </a:cubicBezTo>
                  <a:cubicBezTo>
                    <a:pt x="1" y="322"/>
                    <a:pt x="68" y="498"/>
                    <a:pt x="216" y="565"/>
                  </a:cubicBezTo>
                  <a:cubicBezTo>
                    <a:pt x="256" y="583"/>
                    <a:pt x="298" y="592"/>
                    <a:pt x="339" y="592"/>
                  </a:cubicBezTo>
                  <a:cubicBezTo>
                    <a:pt x="451" y="592"/>
                    <a:pt x="557" y="528"/>
                    <a:pt x="606" y="417"/>
                  </a:cubicBezTo>
                  <a:cubicBezTo>
                    <a:pt x="673" y="269"/>
                    <a:pt x="610" y="94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5731156" y="2781423"/>
              <a:ext cx="52450" cy="46431"/>
            </a:xfrm>
            <a:custGeom>
              <a:rect b="b" l="l" r="r" t="t"/>
              <a:pathLst>
                <a:path extrusionOk="0" h="594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6"/>
                    <a:pt x="1" y="248"/>
                    <a:pt x="58" y="399"/>
                  </a:cubicBezTo>
                  <a:cubicBezTo>
                    <a:pt x="103" y="520"/>
                    <a:pt x="216" y="593"/>
                    <a:pt x="335" y="593"/>
                  </a:cubicBezTo>
                  <a:cubicBezTo>
                    <a:pt x="370" y="593"/>
                    <a:pt x="405" y="587"/>
                    <a:pt x="438" y="574"/>
                  </a:cubicBezTo>
                  <a:cubicBezTo>
                    <a:pt x="593" y="517"/>
                    <a:pt x="670" y="346"/>
                    <a:pt x="614" y="191"/>
                  </a:cubicBezTo>
                  <a:cubicBezTo>
                    <a:pt x="569" y="74"/>
                    <a:pt x="456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5673859" y="2702474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40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78"/>
                    <a:pt x="240" y="478"/>
                  </a:cubicBezTo>
                  <a:cubicBezTo>
                    <a:pt x="371" y="478"/>
                    <a:pt x="479" y="370"/>
                    <a:pt x="479" y="239"/>
                  </a:cubicBezTo>
                  <a:cubicBezTo>
                    <a:pt x="479" y="108"/>
                    <a:pt x="37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5665183" y="2646662"/>
              <a:ext cx="37442" cy="37442"/>
            </a:xfrm>
            <a:custGeom>
              <a:rect b="b" l="l" r="r" t="t"/>
              <a:pathLst>
                <a:path extrusionOk="0" h="479" w="479">
                  <a:moveTo>
                    <a:pt x="239" y="1"/>
                  </a:moveTo>
                  <a:cubicBezTo>
                    <a:pt x="109" y="1"/>
                    <a:pt x="0" y="109"/>
                    <a:pt x="0" y="240"/>
                  </a:cubicBezTo>
                  <a:cubicBezTo>
                    <a:pt x="0" y="371"/>
                    <a:pt x="109" y="479"/>
                    <a:pt x="239" y="479"/>
                  </a:cubicBezTo>
                  <a:cubicBezTo>
                    <a:pt x="371" y="479"/>
                    <a:pt x="478" y="371"/>
                    <a:pt x="478" y="240"/>
                  </a:cubicBezTo>
                  <a:cubicBezTo>
                    <a:pt x="478" y="109"/>
                    <a:pt x="37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5645016" y="2287248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2"/>
                    <a:pt x="0" y="296"/>
                  </a:cubicBezTo>
                  <a:cubicBezTo>
                    <a:pt x="0" y="461"/>
                    <a:pt x="131" y="593"/>
                    <a:pt x="295" y="593"/>
                  </a:cubicBezTo>
                  <a:cubicBezTo>
                    <a:pt x="457" y="593"/>
                    <a:pt x="592" y="461"/>
                    <a:pt x="592" y="296"/>
                  </a:cubicBezTo>
                  <a:cubicBezTo>
                    <a:pt x="592" y="132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5645016" y="2795571"/>
              <a:ext cx="46275" cy="46353"/>
            </a:xfrm>
            <a:custGeom>
              <a:rect b="b" l="l" r="r" t="t"/>
              <a:pathLst>
                <a:path extrusionOk="0" h="593" w="592">
                  <a:moveTo>
                    <a:pt x="295" y="0"/>
                  </a:moveTo>
                  <a:cubicBezTo>
                    <a:pt x="131" y="0"/>
                    <a:pt x="0" y="131"/>
                    <a:pt x="0" y="296"/>
                  </a:cubicBezTo>
                  <a:cubicBezTo>
                    <a:pt x="0" y="457"/>
                    <a:pt x="131" y="592"/>
                    <a:pt x="295" y="592"/>
                  </a:cubicBezTo>
                  <a:cubicBezTo>
                    <a:pt x="457" y="592"/>
                    <a:pt x="592" y="457"/>
                    <a:pt x="592" y="296"/>
                  </a:cubicBezTo>
                  <a:cubicBezTo>
                    <a:pt x="592" y="131"/>
                    <a:pt x="457" y="0"/>
                    <a:pt x="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5596552" y="2682228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42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79" y="619"/>
                    <a:pt x="620" y="481"/>
                    <a:pt x="620" y="309"/>
                  </a:cubicBezTo>
                  <a:cubicBezTo>
                    <a:pt x="620" y="142"/>
                    <a:pt x="47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5553169" y="2305461"/>
              <a:ext cx="52450" cy="46197"/>
            </a:xfrm>
            <a:custGeom>
              <a:rect b="b" l="l" r="r" t="t"/>
              <a:pathLst>
                <a:path extrusionOk="0" h="591" w="671">
                  <a:moveTo>
                    <a:pt x="336" y="1"/>
                  </a:moveTo>
                  <a:cubicBezTo>
                    <a:pt x="302" y="1"/>
                    <a:pt x="267" y="7"/>
                    <a:pt x="233" y="20"/>
                  </a:cubicBezTo>
                  <a:cubicBezTo>
                    <a:pt x="78" y="77"/>
                    <a:pt x="0" y="245"/>
                    <a:pt x="58" y="400"/>
                  </a:cubicBezTo>
                  <a:cubicBezTo>
                    <a:pt x="102" y="517"/>
                    <a:pt x="216" y="590"/>
                    <a:pt x="335" y="590"/>
                  </a:cubicBezTo>
                  <a:cubicBezTo>
                    <a:pt x="369" y="590"/>
                    <a:pt x="404" y="584"/>
                    <a:pt x="438" y="571"/>
                  </a:cubicBezTo>
                  <a:cubicBezTo>
                    <a:pt x="593" y="514"/>
                    <a:pt x="670" y="346"/>
                    <a:pt x="613" y="191"/>
                  </a:cubicBezTo>
                  <a:cubicBezTo>
                    <a:pt x="569" y="74"/>
                    <a:pt x="455" y="1"/>
                    <a:pt x="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536910" y="2770089"/>
              <a:ext cx="52607" cy="46510"/>
            </a:xfrm>
            <a:custGeom>
              <a:rect b="b" l="l" r="r" t="t"/>
              <a:pathLst>
                <a:path extrusionOk="0" h="595" w="673">
                  <a:moveTo>
                    <a:pt x="338" y="0"/>
                  </a:moveTo>
                  <a:cubicBezTo>
                    <a:pt x="224" y="0"/>
                    <a:pt x="117" y="66"/>
                    <a:pt x="67" y="174"/>
                  </a:cubicBezTo>
                  <a:cubicBezTo>
                    <a:pt x="0" y="322"/>
                    <a:pt x="64" y="501"/>
                    <a:pt x="216" y="568"/>
                  </a:cubicBezTo>
                  <a:cubicBezTo>
                    <a:pt x="255" y="586"/>
                    <a:pt x="295" y="594"/>
                    <a:pt x="336" y="594"/>
                  </a:cubicBezTo>
                  <a:cubicBezTo>
                    <a:pt x="448" y="594"/>
                    <a:pt x="556" y="529"/>
                    <a:pt x="606" y="420"/>
                  </a:cubicBezTo>
                  <a:cubicBezTo>
                    <a:pt x="673" y="272"/>
                    <a:pt x="609" y="97"/>
                    <a:pt x="461" y="27"/>
                  </a:cubicBezTo>
                  <a:cubicBezTo>
                    <a:pt x="421" y="9"/>
                    <a:pt x="379" y="0"/>
                    <a:pt x="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528468" y="2458200"/>
              <a:ext cx="48464" cy="48386"/>
            </a:xfrm>
            <a:custGeom>
              <a:rect b="b" l="l" r="r" t="t"/>
              <a:pathLst>
                <a:path extrusionOk="0" h="619" w="620">
                  <a:moveTo>
                    <a:pt x="310" y="0"/>
                  </a:moveTo>
                  <a:cubicBezTo>
                    <a:pt x="139" y="0"/>
                    <a:pt x="1" y="138"/>
                    <a:pt x="1" y="309"/>
                  </a:cubicBezTo>
                  <a:cubicBezTo>
                    <a:pt x="1" y="481"/>
                    <a:pt x="139" y="619"/>
                    <a:pt x="310" y="619"/>
                  </a:cubicBezTo>
                  <a:cubicBezTo>
                    <a:pt x="482" y="619"/>
                    <a:pt x="619" y="481"/>
                    <a:pt x="619" y="309"/>
                  </a:cubicBezTo>
                  <a:cubicBezTo>
                    <a:pt x="619" y="138"/>
                    <a:pt x="482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5462964" y="2721000"/>
              <a:ext cx="50809" cy="46353"/>
            </a:xfrm>
            <a:custGeom>
              <a:rect b="b" l="l" r="r" t="t"/>
              <a:pathLst>
                <a:path extrusionOk="0" h="593" w="650">
                  <a:moveTo>
                    <a:pt x="324" y="0"/>
                  </a:moveTo>
                  <a:cubicBezTo>
                    <a:pt x="248" y="0"/>
                    <a:pt x="173" y="29"/>
                    <a:pt x="115" y="86"/>
                  </a:cubicBezTo>
                  <a:cubicBezTo>
                    <a:pt x="1" y="203"/>
                    <a:pt x="1" y="389"/>
                    <a:pt x="115" y="506"/>
                  </a:cubicBezTo>
                  <a:cubicBezTo>
                    <a:pt x="173" y="564"/>
                    <a:pt x="248" y="592"/>
                    <a:pt x="324" y="592"/>
                  </a:cubicBezTo>
                  <a:cubicBezTo>
                    <a:pt x="400" y="592"/>
                    <a:pt x="477" y="564"/>
                    <a:pt x="536" y="506"/>
                  </a:cubicBezTo>
                  <a:cubicBezTo>
                    <a:pt x="650" y="389"/>
                    <a:pt x="650" y="203"/>
                    <a:pt x="536" y="86"/>
                  </a:cubicBezTo>
                  <a:cubicBezTo>
                    <a:pt x="477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5458821" y="2365806"/>
              <a:ext cx="50809" cy="46275"/>
            </a:xfrm>
            <a:custGeom>
              <a:rect b="b" l="l" r="r" t="t"/>
              <a:pathLst>
                <a:path extrusionOk="0" h="592" w="650">
                  <a:moveTo>
                    <a:pt x="324" y="1"/>
                  </a:moveTo>
                  <a:cubicBezTo>
                    <a:pt x="249" y="1"/>
                    <a:pt x="173" y="30"/>
                    <a:pt x="114" y="89"/>
                  </a:cubicBezTo>
                  <a:cubicBezTo>
                    <a:pt x="0" y="203"/>
                    <a:pt x="0" y="392"/>
                    <a:pt x="114" y="506"/>
                  </a:cubicBezTo>
                  <a:cubicBezTo>
                    <a:pt x="173" y="563"/>
                    <a:pt x="249" y="592"/>
                    <a:pt x="324" y="592"/>
                  </a:cubicBezTo>
                  <a:cubicBezTo>
                    <a:pt x="400" y="592"/>
                    <a:pt x="476" y="563"/>
                    <a:pt x="535" y="506"/>
                  </a:cubicBezTo>
                  <a:cubicBezTo>
                    <a:pt x="649" y="392"/>
                    <a:pt x="649" y="203"/>
                    <a:pt x="535" y="89"/>
                  </a:cubicBezTo>
                  <a:cubicBezTo>
                    <a:pt x="476" y="30"/>
                    <a:pt x="400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5416219" y="2436001"/>
              <a:ext cx="52919" cy="46431"/>
            </a:xfrm>
            <a:custGeom>
              <a:rect b="b" l="l" r="r" t="t"/>
              <a:pathLst>
                <a:path extrusionOk="0" h="594" w="677">
                  <a:moveTo>
                    <a:pt x="337" y="0"/>
                  </a:moveTo>
                  <a:cubicBezTo>
                    <a:pt x="226" y="0"/>
                    <a:pt x="119" y="65"/>
                    <a:pt x="67" y="173"/>
                  </a:cubicBezTo>
                  <a:cubicBezTo>
                    <a:pt x="0" y="321"/>
                    <a:pt x="67" y="499"/>
                    <a:pt x="215" y="567"/>
                  </a:cubicBezTo>
                  <a:cubicBezTo>
                    <a:pt x="255" y="585"/>
                    <a:pt x="297" y="593"/>
                    <a:pt x="338" y="593"/>
                  </a:cubicBezTo>
                  <a:cubicBezTo>
                    <a:pt x="450" y="593"/>
                    <a:pt x="557" y="529"/>
                    <a:pt x="609" y="418"/>
                  </a:cubicBezTo>
                  <a:cubicBezTo>
                    <a:pt x="676" y="270"/>
                    <a:pt x="609" y="95"/>
                    <a:pt x="461" y="28"/>
                  </a:cubicBezTo>
                  <a:cubicBezTo>
                    <a:pt x="421" y="9"/>
                    <a:pt x="378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5409575" y="2630247"/>
              <a:ext cx="52450" cy="46353"/>
            </a:xfrm>
            <a:custGeom>
              <a:rect b="b" l="l" r="r" t="t"/>
              <a:pathLst>
                <a:path extrusionOk="0" h="593" w="671">
                  <a:moveTo>
                    <a:pt x="334" y="1"/>
                  </a:moveTo>
                  <a:cubicBezTo>
                    <a:pt x="300" y="1"/>
                    <a:pt x="266" y="7"/>
                    <a:pt x="233" y="19"/>
                  </a:cubicBezTo>
                  <a:cubicBezTo>
                    <a:pt x="78" y="77"/>
                    <a:pt x="1" y="248"/>
                    <a:pt x="58" y="403"/>
                  </a:cubicBezTo>
                  <a:cubicBezTo>
                    <a:pt x="102" y="520"/>
                    <a:pt x="216" y="593"/>
                    <a:pt x="337" y="593"/>
                  </a:cubicBezTo>
                  <a:cubicBezTo>
                    <a:pt x="371" y="593"/>
                    <a:pt x="407" y="587"/>
                    <a:pt x="441" y="574"/>
                  </a:cubicBezTo>
                  <a:cubicBezTo>
                    <a:pt x="593" y="517"/>
                    <a:pt x="671" y="349"/>
                    <a:pt x="613" y="194"/>
                  </a:cubicBezTo>
                  <a:cubicBezTo>
                    <a:pt x="569" y="76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5396678" y="2541214"/>
              <a:ext cx="46119" cy="46431"/>
            </a:xfrm>
            <a:custGeom>
              <a:rect b="b" l="l" r="r" t="t"/>
              <a:pathLst>
                <a:path extrusionOk="0" h="594" w="590">
                  <a:moveTo>
                    <a:pt x="294" y="1"/>
                  </a:moveTo>
                  <a:cubicBezTo>
                    <a:pt x="133" y="1"/>
                    <a:pt x="1" y="136"/>
                    <a:pt x="1" y="297"/>
                  </a:cubicBezTo>
                  <a:cubicBezTo>
                    <a:pt x="1" y="462"/>
                    <a:pt x="133" y="593"/>
                    <a:pt x="294" y="593"/>
                  </a:cubicBezTo>
                  <a:cubicBezTo>
                    <a:pt x="459" y="593"/>
                    <a:pt x="589" y="462"/>
                    <a:pt x="589" y="297"/>
                  </a:cubicBezTo>
                  <a:cubicBezTo>
                    <a:pt x="589" y="136"/>
                    <a:pt x="459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5574743" y="2410831"/>
              <a:ext cx="37442" cy="37364"/>
            </a:xfrm>
            <a:custGeom>
              <a:rect b="b" l="l" r="r" t="t"/>
              <a:pathLst>
                <a:path extrusionOk="0" h="478" w="479">
                  <a:moveTo>
                    <a:pt x="239" y="1"/>
                  </a:moveTo>
                  <a:cubicBezTo>
                    <a:pt x="108" y="1"/>
                    <a:pt x="0" y="108"/>
                    <a:pt x="0" y="240"/>
                  </a:cubicBezTo>
                  <a:cubicBezTo>
                    <a:pt x="0" y="370"/>
                    <a:pt x="108" y="478"/>
                    <a:pt x="239" y="478"/>
                  </a:cubicBezTo>
                  <a:cubicBezTo>
                    <a:pt x="370" y="478"/>
                    <a:pt x="478" y="370"/>
                    <a:pt x="478" y="240"/>
                  </a:cubicBezTo>
                  <a:cubicBezTo>
                    <a:pt x="478" y="108"/>
                    <a:pt x="370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5466950" y="2367682"/>
              <a:ext cx="402406" cy="402406"/>
            </a:xfrm>
            <a:custGeom>
              <a:rect b="b" l="l" r="r" t="t"/>
              <a:pathLst>
                <a:path extrusionOk="0" h="5148" w="5148">
                  <a:moveTo>
                    <a:pt x="1618" y="553"/>
                  </a:moveTo>
                  <a:cubicBezTo>
                    <a:pt x="1749" y="553"/>
                    <a:pt x="1857" y="660"/>
                    <a:pt x="1857" y="792"/>
                  </a:cubicBezTo>
                  <a:cubicBezTo>
                    <a:pt x="1857" y="922"/>
                    <a:pt x="1749" y="1030"/>
                    <a:pt x="1618" y="1030"/>
                  </a:cubicBezTo>
                  <a:cubicBezTo>
                    <a:pt x="1487" y="1030"/>
                    <a:pt x="1379" y="922"/>
                    <a:pt x="1379" y="792"/>
                  </a:cubicBezTo>
                  <a:cubicBezTo>
                    <a:pt x="1379" y="660"/>
                    <a:pt x="1487" y="553"/>
                    <a:pt x="1618" y="553"/>
                  </a:cubicBezTo>
                  <a:close/>
                  <a:moveTo>
                    <a:pt x="1097" y="1158"/>
                  </a:moveTo>
                  <a:cubicBezTo>
                    <a:pt x="1269" y="1158"/>
                    <a:pt x="1406" y="1296"/>
                    <a:pt x="1406" y="1467"/>
                  </a:cubicBezTo>
                  <a:cubicBezTo>
                    <a:pt x="1406" y="1639"/>
                    <a:pt x="1269" y="1777"/>
                    <a:pt x="1097" y="1777"/>
                  </a:cubicBezTo>
                  <a:cubicBezTo>
                    <a:pt x="926" y="1777"/>
                    <a:pt x="788" y="1639"/>
                    <a:pt x="788" y="1467"/>
                  </a:cubicBezTo>
                  <a:cubicBezTo>
                    <a:pt x="788" y="1296"/>
                    <a:pt x="926" y="1158"/>
                    <a:pt x="1097" y="1158"/>
                  </a:cubicBezTo>
                  <a:close/>
                  <a:moveTo>
                    <a:pt x="4222" y="1777"/>
                  </a:moveTo>
                  <a:cubicBezTo>
                    <a:pt x="4393" y="1777"/>
                    <a:pt x="4531" y="1915"/>
                    <a:pt x="4531" y="2087"/>
                  </a:cubicBezTo>
                  <a:cubicBezTo>
                    <a:pt x="4531" y="2255"/>
                    <a:pt x="4393" y="2396"/>
                    <a:pt x="4222" y="2396"/>
                  </a:cubicBezTo>
                  <a:cubicBezTo>
                    <a:pt x="4050" y="2396"/>
                    <a:pt x="3913" y="2255"/>
                    <a:pt x="3913" y="2087"/>
                  </a:cubicBezTo>
                  <a:cubicBezTo>
                    <a:pt x="3913" y="1915"/>
                    <a:pt x="4050" y="1777"/>
                    <a:pt x="4222" y="1777"/>
                  </a:cubicBezTo>
                  <a:close/>
                  <a:moveTo>
                    <a:pt x="4283" y="2813"/>
                  </a:moveTo>
                  <a:cubicBezTo>
                    <a:pt x="4413" y="2813"/>
                    <a:pt x="4522" y="2921"/>
                    <a:pt x="4522" y="3052"/>
                  </a:cubicBezTo>
                  <a:cubicBezTo>
                    <a:pt x="4522" y="3186"/>
                    <a:pt x="4413" y="3290"/>
                    <a:pt x="4283" y="3290"/>
                  </a:cubicBezTo>
                  <a:cubicBezTo>
                    <a:pt x="4151" y="3290"/>
                    <a:pt x="4044" y="3186"/>
                    <a:pt x="4044" y="3052"/>
                  </a:cubicBezTo>
                  <a:cubicBezTo>
                    <a:pt x="4044" y="2921"/>
                    <a:pt x="4151" y="2813"/>
                    <a:pt x="4283" y="2813"/>
                  </a:cubicBezTo>
                  <a:close/>
                  <a:moveTo>
                    <a:pt x="2775" y="3570"/>
                  </a:moveTo>
                  <a:cubicBezTo>
                    <a:pt x="2907" y="3570"/>
                    <a:pt x="3014" y="3678"/>
                    <a:pt x="3014" y="3809"/>
                  </a:cubicBezTo>
                  <a:cubicBezTo>
                    <a:pt x="3014" y="3940"/>
                    <a:pt x="2907" y="4048"/>
                    <a:pt x="2775" y="4048"/>
                  </a:cubicBezTo>
                  <a:cubicBezTo>
                    <a:pt x="2645" y="4048"/>
                    <a:pt x="2536" y="3940"/>
                    <a:pt x="2536" y="3809"/>
                  </a:cubicBezTo>
                  <a:cubicBezTo>
                    <a:pt x="2536" y="3678"/>
                    <a:pt x="2645" y="3570"/>
                    <a:pt x="2775" y="3570"/>
                  </a:cubicBezTo>
                  <a:close/>
                  <a:moveTo>
                    <a:pt x="1968" y="4024"/>
                  </a:moveTo>
                  <a:cubicBezTo>
                    <a:pt x="2137" y="4024"/>
                    <a:pt x="2278" y="4166"/>
                    <a:pt x="2278" y="4333"/>
                  </a:cubicBezTo>
                  <a:cubicBezTo>
                    <a:pt x="2278" y="4505"/>
                    <a:pt x="2137" y="4643"/>
                    <a:pt x="1968" y="4643"/>
                  </a:cubicBezTo>
                  <a:cubicBezTo>
                    <a:pt x="1797" y="4643"/>
                    <a:pt x="1659" y="4505"/>
                    <a:pt x="1659" y="4333"/>
                  </a:cubicBezTo>
                  <a:cubicBezTo>
                    <a:pt x="1659" y="4166"/>
                    <a:pt x="1797" y="4024"/>
                    <a:pt x="1968" y="4024"/>
                  </a:cubicBezTo>
                  <a:close/>
                  <a:moveTo>
                    <a:pt x="2887" y="4283"/>
                  </a:moveTo>
                  <a:cubicBezTo>
                    <a:pt x="3018" y="4283"/>
                    <a:pt x="3126" y="4391"/>
                    <a:pt x="3126" y="4522"/>
                  </a:cubicBezTo>
                  <a:cubicBezTo>
                    <a:pt x="3126" y="4653"/>
                    <a:pt x="3018" y="4761"/>
                    <a:pt x="2887" y="4761"/>
                  </a:cubicBezTo>
                  <a:cubicBezTo>
                    <a:pt x="2755" y="4761"/>
                    <a:pt x="2648" y="4653"/>
                    <a:pt x="2648" y="4522"/>
                  </a:cubicBezTo>
                  <a:cubicBezTo>
                    <a:pt x="2648" y="4391"/>
                    <a:pt x="2755" y="4283"/>
                    <a:pt x="2887" y="4283"/>
                  </a:cubicBezTo>
                  <a:close/>
                  <a:moveTo>
                    <a:pt x="2573" y="0"/>
                  </a:moveTo>
                  <a:cubicBezTo>
                    <a:pt x="1850" y="0"/>
                    <a:pt x="1198" y="300"/>
                    <a:pt x="730" y="781"/>
                  </a:cubicBezTo>
                  <a:cubicBezTo>
                    <a:pt x="280" y="1242"/>
                    <a:pt x="0" y="1878"/>
                    <a:pt x="0" y="2574"/>
                  </a:cubicBezTo>
                  <a:cubicBezTo>
                    <a:pt x="0" y="3270"/>
                    <a:pt x="276" y="3903"/>
                    <a:pt x="724" y="4367"/>
                  </a:cubicBezTo>
                  <a:cubicBezTo>
                    <a:pt x="1191" y="4849"/>
                    <a:pt x="1847" y="5147"/>
                    <a:pt x="2573" y="5147"/>
                  </a:cubicBezTo>
                  <a:cubicBezTo>
                    <a:pt x="3270" y="5147"/>
                    <a:pt x="3902" y="4872"/>
                    <a:pt x="4367" y="4417"/>
                  </a:cubicBezTo>
                  <a:cubicBezTo>
                    <a:pt x="4615" y="4178"/>
                    <a:pt x="4814" y="3889"/>
                    <a:pt x="4949" y="3567"/>
                  </a:cubicBezTo>
                  <a:cubicBezTo>
                    <a:pt x="5076" y="3261"/>
                    <a:pt x="5147" y="2927"/>
                    <a:pt x="5147" y="2574"/>
                  </a:cubicBezTo>
                  <a:cubicBezTo>
                    <a:pt x="5147" y="1525"/>
                    <a:pt x="4514" y="620"/>
                    <a:pt x="3613" y="223"/>
                  </a:cubicBezTo>
                  <a:cubicBezTo>
                    <a:pt x="3294" y="81"/>
                    <a:pt x="2944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5664167" y="2770011"/>
              <a:ext cx="7973" cy="25639"/>
            </a:xfrm>
            <a:custGeom>
              <a:rect b="b" l="l" r="r" t="t"/>
              <a:pathLst>
                <a:path extrusionOk="0" h="328" w="102">
                  <a:moveTo>
                    <a:pt x="0" y="0"/>
                  </a:moveTo>
                  <a:lnTo>
                    <a:pt x="0" y="327"/>
                  </a:lnTo>
                  <a:lnTo>
                    <a:pt x="101" y="32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5664167" y="2333523"/>
              <a:ext cx="7973" cy="34237"/>
            </a:xfrm>
            <a:custGeom>
              <a:rect b="b" l="l" r="r" t="t"/>
              <a:pathLst>
                <a:path extrusionOk="0" h="438" w="102">
                  <a:moveTo>
                    <a:pt x="0" y="1"/>
                  </a:moveTo>
                  <a:lnTo>
                    <a:pt x="0" y="437"/>
                  </a:lnTo>
                  <a:lnTo>
                    <a:pt x="101" y="4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5641029" y="2283340"/>
              <a:ext cx="53936" cy="54170"/>
            </a:xfrm>
            <a:custGeom>
              <a:rect b="b" l="l" r="r" t="t"/>
              <a:pathLst>
                <a:path extrusionOk="0" h="693" w="690">
                  <a:moveTo>
                    <a:pt x="346" y="101"/>
                  </a:moveTo>
                  <a:cubicBezTo>
                    <a:pt x="481" y="101"/>
                    <a:pt x="592" y="212"/>
                    <a:pt x="592" y="346"/>
                  </a:cubicBezTo>
                  <a:cubicBezTo>
                    <a:pt x="592" y="481"/>
                    <a:pt x="481" y="592"/>
                    <a:pt x="346" y="592"/>
                  </a:cubicBezTo>
                  <a:cubicBezTo>
                    <a:pt x="208" y="592"/>
                    <a:pt x="101" y="481"/>
                    <a:pt x="101" y="346"/>
                  </a:cubicBezTo>
                  <a:cubicBezTo>
                    <a:pt x="101" y="212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6"/>
                  </a:cubicBezTo>
                  <a:cubicBezTo>
                    <a:pt x="0" y="539"/>
                    <a:pt x="155" y="693"/>
                    <a:pt x="346" y="693"/>
                  </a:cubicBezTo>
                  <a:cubicBezTo>
                    <a:pt x="535" y="693"/>
                    <a:pt x="690" y="539"/>
                    <a:pt x="690" y="346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5641029" y="2791585"/>
              <a:ext cx="53936" cy="54248"/>
            </a:xfrm>
            <a:custGeom>
              <a:rect b="b" l="l" r="r" t="t"/>
              <a:pathLst>
                <a:path extrusionOk="0" h="694" w="690">
                  <a:moveTo>
                    <a:pt x="346" y="101"/>
                  </a:moveTo>
                  <a:cubicBezTo>
                    <a:pt x="481" y="101"/>
                    <a:pt x="592" y="213"/>
                    <a:pt x="592" y="347"/>
                  </a:cubicBezTo>
                  <a:cubicBezTo>
                    <a:pt x="592" y="482"/>
                    <a:pt x="481" y="592"/>
                    <a:pt x="346" y="592"/>
                  </a:cubicBezTo>
                  <a:cubicBezTo>
                    <a:pt x="208" y="592"/>
                    <a:pt x="101" y="482"/>
                    <a:pt x="101" y="347"/>
                  </a:cubicBezTo>
                  <a:cubicBezTo>
                    <a:pt x="101" y="213"/>
                    <a:pt x="208" y="101"/>
                    <a:pt x="346" y="101"/>
                  </a:cubicBezTo>
                  <a:close/>
                  <a:moveTo>
                    <a:pt x="346" y="0"/>
                  </a:moveTo>
                  <a:cubicBezTo>
                    <a:pt x="155" y="0"/>
                    <a:pt x="0" y="155"/>
                    <a:pt x="0" y="347"/>
                  </a:cubicBezTo>
                  <a:cubicBezTo>
                    <a:pt x="0" y="536"/>
                    <a:pt x="155" y="693"/>
                    <a:pt x="346" y="693"/>
                  </a:cubicBezTo>
                  <a:cubicBezTo>
                    <a:pt x="535" y="693"/>
                    <a:pt x="690" y="536"/>
                    <a:pt x="690" y="347"/>
                  </a:cubicBezTo>
                  <a:cubicBezTo>
                    <a:pt x="690" y="155"/>
                    <a:pt x="535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5442718" y="2560443"/>
              <a:ext cx="24310" cy="7973"/>
            </a:xfrm>
            <a:custGeom>
              <a:rect b="b" l="l" r="r" t="t"/>
              <a:pathLst>
                <a:path extrusionOk="0" h="102" w="311">
                  <a:moveTo>
                    <a:pt x="0" y="1"/>
                  </a:moveTo>
                  <a:lnTo>
                    <a:pt x="0" y="102"/>
                  </a:lnTo>
                  <a:lnTo>
                    <a:pt x="310" y="10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5869278" y="2560443"/>
              <a:ext cx="35488" cy="7973"/>
            </a:xfrm>
            <a:custGeom>
              <a:rect b="b" l="l" r="r" t="t"/>
              <a:pathLst>
                <a:path extrusionOk="0" h="102" w="454">
                  <a:moveTo>
                    <a:pt x="0" y="1"/>
                  </a:moveTo>
                  <a:lnTo>
                    <a:pt x="0" y="102"/>
                  </a:lnTo>
                  <a:lnTo>
                    <a:pt x="454" y="10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5900780" y="2537306"/>
              <a:ext cx="54248" cy="54248"/>
            </a:xfrm>
            <a:custGeom>
              <a:rect b="b" l="l" r="r" t="t"/>
              <a:pathLst>
                <a:path extrusionOk="0" h="694" w="694">
                  <a:moveTo>
                    <a:pt x="347" y="102"/>
                  </a:moveTo>
                  <a:cubicBezTo>
                    <a:pt x="482" y="102"/>
                    <a:pt x="593" y="212"/>
                    <a:pt x="593" y="347"/>
                  </a:cubicBezTo>
                  <a:cubicBezTo>
                    <a:pt x="593" y="485"/>
                    <a:pt x="482" y="592"/>
                    <a:pt x="347" y="592"/>
                  </a:cubicBezTo>
                  <a:cubicBezTo>
                    <a:pt x="212" y="592"/>
                    <a:pt x="102" y="485"/>
                    <a:pt x="102" y="347"/>
                  </a:cubicBezTo>
                  <a:cubicBezTo>
                    <a:pt x="102" y="212"/>
                    <a:pt x="212" y="102"/>
                    <a:pt x="347" y="102"/>
                  </a:cubicBezTo>
                  <a:close/>
                  <a:moveTo>
                    <a:pt x="347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7" y="693"/>
                  </a:cubicBezTo>
                  <a:cubicBezTo>
                    <a:pt x="539" y="693"/>
                    <a:pt x="694" y="539"/>
                    <a:pt x="694" y="347"/>
                  </a:cubicBezTo>
                  <a:cubicBezTo>
                    <a:pt x="694" y="159"/>
                    <a:pt x="539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5392769" y="2537306"/>
              <a:ext cx="54014" cy="54248"/>
            </a:xfrm>
            <a:custGeom>
              <a:rect b="b" l="l" r="r" t="t"/>
              <a:pathLst>
                <a:path extrusionOk="0" h="694" w="691">
                  <a:moveTo>
                    <a:pt x="344" y="102"/>
                  </a:moveTo>
                  <a:cubicBezTo>
                    <a:pt x="482" y="102"/>
                    <a:pt x="589" y="212"/>
                    <a:pt x="589" y="347"/>
                  </a:cubicBezTo>
                  <a:cubicBezTo>
                    <a:pt x="589" y="485"/>
                    <a:pt x="482" y="592"/>
                    <a:pt x="344" y="592"/>
                  </a:cubicBezTo>
                  <a:cubicBezTo>
                    <a:pt x="209" y="592"/>
                    <a:pt x="102" y="485"/>
                    <a:pt x="102" y="347"/>
                  </a:cubicBezTo>
                  <a:cubicBezTo>
                    <a:pt x="102" y="212"/>
                    <a:pt x="209" y="102"/>
                    <a:pt x="344" y="102"/>
                  </a:cubicBezTo>
                  <a:close/>
                  <a:moveTo>
                    <a:pt x="344" y="1"/>
                  </a:moveTo>
                  <a:cubicBezTo>
                    <a:pt x="155" y="1"/>
                    <a:pt x="1" y="159"/>
                    <a:pt x="1" y="347"/>
                  </a:cubicBezTo>
                  <a:cubicBezTo>
                    <a:pt x="1" y="539"/>
                    <a:pt x="155" y="693"/>
                    <a:pt x="344" y="693"/>
                  </a:cubicBezTo>
                  <a:cubicBezTo>
                    <a:pt x="535" y="693"/>
                    <a:pt x="690" y="539"/>
                    <a:pt x="690" y="347"/>
                  </a:cubicBezTo>
                  <a:cubicBezTo>
                    <a:pt x="690" y="159"/>
                    <a:pt x="535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5805337" y="2710056"/>
              <a:ext cx="24779" cy="24779"/>
            </a:xfrm>
            <a:custGeom>
              <a:rect b="b" l="l" r="r" t="t"/>
              <a:pathLst>
                <a:path extrusionOk="0" h="317" w="317">
                  <a:moveTo>
                    <a:pt x="71" y="0"/>
                  </a:moveTo>
                  <a:lnTo>
                    <a:pt x="0" y="75"/>
                  </a:lnTo>
                  <a:lnTo>
                    <a:pt x="243" y="317"/>
                  </a:lnTo>
                  <a:lnTo>
                    <a:pt x="317" y="2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5497670" y="2402389"/>
              <a:ext cx="30094" cy="30094"/>
            </a:xfrm>
            <a:custGeom>
              <a:rect b="b" l="l" r="r" t="t"/>
              <a:pathLst>
                <a:path extrusionOk="0" h="385" w="385">
                  <a:moveTo>
                    <a:pt x="72" y="1"/>
                  </a:moveTo>
                  <a:lnTo>
                    <a:pt x="1" y="75"/>
                  </a:lnTo>
                  <a:lnTo>
                    <a:pt x="314" y="384"/>
                  </a:lnTo>
                  <a:lnTo>
                    <a:pt x="384" y="31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5454600" y="2362133"/>
              <a:ext cx="56828" cy="54014"/>
            </a:xfrm>
            <a:custGeom>
              <a:rect b="b" l="l" r="r" t="t"/>
              <a:pathLst>
                <a:path extrusionOk="0" h="691" w="727">
                  <a:moveTo>
                    <a:pt x="381" y="99"/>
                  </a:moveTo>
                  <a:cubicBezTo>
                    <a:pt x="441" y="99"/>
                    <a:pt x="505" y="122"/>
                    <a:pt x="552" y="169"/>
                  </a:cubicBezTo>
                  <a:cubicBezTo>
                    <a:pt x="649" y="267"/>
                    <a:pt x="649" y="422"/>
                    <a:pt x="552" y="516"/>
                  </a:cubicBezTo>
                  <a:cubicBezTo>
                    <a:pt x="505" y="564"/>
                    <a:pt x="442" y="589"/>
                    <a:pt x="379" y="589"/>
                  </a:cubicBezTo>
                  <a:cubicBezTo>
                    <a:pt x="316" y="589"/>
                    <a:pt x="253" y="564"/>
                    <a:pt x="205" y="516"/>
                  </a:cubicBezTo>
                  <a:cubicBezTo>
                    <a:pt x="111" y="422"/>
                    <a:pt x="111" y="267"/>
                    <a:pt x="205" y="169"/>
                  </a:cubicBezTo>
                  <a:cubicBezTo>
                    <a:pt x="252" y="122"/>
                    <a:pt x="317" y="99"/>
                    <a:pt x="381" y="99"/>
                  </a:cubicBezTo>
                  <a:close/>
                  <a:moveTo>
                    <a:pt x="379" y="0"/>
                  </a:moveTo>
                  <a:cubicBezTo>
                    <a:pt x="289" y="0"/>
                    <a:pt x="200" y="33"/>
                    <a:pt x="135" y="99"/>
                  </a:cubicBezTo>
                  <a:cubicBezTo>
                    <a:pt x="0" y="233"/>
                    <a:pt x="0" y="452"/>
                    <a:pt x="135" y="590"/>
                  </a:cubicBezTo>
                  <a:cubicBezTo>
                    <a:pt x="202" y="657"/>
                    <a:pt x="289" y="691"/>
                    <a:pt x="381" y="691"/>
                  </a:cubicBezTo>
                  <a:cubicBezTo>
                    <a:pt x="468" y="691"/>
                    <a:pt x="555" y="657"/>
                    <a:pt x="623" y="590"/>
                  </a:cubicBezTo>
                  <a:cubicBezTo>
                    <a:pt x="690" y="523"/>
                    <a:pt x="727" y="435"/>
                    <a:pt x="727" y="344"/>
                  </a:cubicBezTo>
                  <a:cubicBezTo>
                    <a:pt x="727" y="250"/>
                    <a:pt x="690" y="166"/>
                    <a:pt x="623" y="99"/>
                  </a:cubicBezTo>
                  <a:cubicBezTo>
                    <a:pt x="557" y="33"/>
                    <a:pt x="468" y="0"/>
                    <a:pt x="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5813779" y="2721547"/>
              <a:ext cx="56906" cy="53857"/>
            </a:xfrm>
            <a:custGeom>
              <a:rect b="b" l="l" r="r" t="t"/>
              <a:pathLst>
                <a:path extrusionOk="0" h="689" w="728">
                  <a:moveTo>
                    <a:pt x="380" y="96"/>
                  </a:moveTo>
                  <a:cubicBezTo>
                    <a:pt x="448" y="96"/>
                    <a:pt x="508" y="123"/>
                    <a:pt x="555" y="170"/>
                  </a:cubicBezTo>
                  <a:cubicBezTo>
                    <a:pt x="650" y="264"/>
                    <a:pt x="650" y="422"/>
                    <a:pt x="555" y="516"/>
                  </a:cubicBezTo>
                  <a:cubicBezTo>
                    <a:pt x="508" y="563"/>
                    <a:pt x="444" y="587"/>
                    <a:pt x="381" y="587"/>
                  </a:cubicBezTo>
                  <a:cubicBezTo>
                    <a:pt x="317" y="587"/>
                    <a:pt x="254" y="563"/>
                    <a:pt x="209" y="516"/>
                  </a:cubicBezTo>
                  <a:cubicBezTo>
                    <a:pt x="111" y="422"/>
                    <a:pt x="111" y="264"/>
                    <a:pt x="209" y="170"/>
                  </a:cubicBezTo>
                  <a:cubicBezTo>
                    <a:pt x="253" y="123"/>
                    <a:pt x="316" y="96"/>
                    <a:pt x="380" y="96"/>
                  </a:cubicBezTo>
                  <a:close/>
                  <a:moveTo>
                    <a:pt x="380" y="1"/>
                  </a:moveTo>
                  <a:cubicBezTo>
                    <a:pt x="290" y="1"/>
                    <a:pt x="200" y="34"/>
                    <a:pt x="135" y="100"/>
                  </a:cubicBezTo>
                  <a:cubicBezTo>
                    <a:pt x="1" y="234"/>
                    <a:pt x="1" y="452"/>
                    <a:pt x="135" y="587"/>
                  </a:cubicBezTo>
                  <a:cubicBezTo>
                    <a:pt x="202" y="654"/>
                    <a:pt x="290" y="688"/>
                    <a:pt x="380" y="688"/>
                  </a:cubicBezTo>
                  <a:cubicBezTo>
                    <a:pt x="475" y="688"/>
                    <a:pt x="562" y="654"/>
                    <a:pt x="626" y="587"/>
                  </a:cubicBezTo>
                  <a:cubicBezTo>
                    <a:pt x="690" y="523"/>
                    <a:pt x="727" y="435"/>
                    <a:pt x="727" y="342"/>
                  </a:cubicBezTo>
                  <a:cubicBezTo>
                    <a:pt x="727" y="251"/>
                    <a:pt x="690" y="163"/>
                    <a:pt x="626" y="100"/>
                  </a:cubicBezTo>
                  <a:cubicBezTo>
                    <a:pt x="561" y="34"/>
                    <a:pt x="471" y="1"/>
                    <a:pt x="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5501891" y="2706148"/>
              <a:ext cx="24545" cy="24466"/>
            </a:xfrm>
            <a:custGeom>
              <a:rect b="b" l="l" r="r" t="t"/>
              <a:pathLst>
                <a:path extrusionOk="0" h="313" w="314">
                  <a:moveTo>
                    <a:pt x="243" y="0"/>
                  </a:moveTo>
                  <a:lnTo>
                    <a:pt x="1" y="242"/>
                  </a:lnTo>
                  <a:lnTo>
                    <a:pt x="71" y="313"/>
                  </a:lnTo>
                  <a:lnTo>
                    <a:pt x="313" y="7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5805337" y="2398480"/>
              <a:ext cx="28687" cy="28766"/>
            </a:xfrm>
            <a:custGeom>
              <a:rect b="b" l="l" r="r" t="t"/>
              <a:pathLst>
                <a:path extrusionOk="0" h="368" w="367">
                  <a:moveTo>
                    <a:pt x="297" y="0"/>
                  </a:moveTo>
                  <a:lnTo>
                    <a:pt x="0" y="297"/>
                  </a:lnTo>
                  <a:lnTo>
                    <a:pt x="71" y="367"/>
                  </a:lnTo>
                  <a:lnTo>
                    <a:pt x="367" y="7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5817922" y="2357677"/>
              <a:ext cx="59564" cy="54248"/>
            </a:xfrm>
            <a:custGeom>
              <a:rect b="b" l="l" r="r" t="t"/>
              <a:pathLst>
                <a:path extrusionOk="0" h="694" w="762">
                  <a:moveTo>
                    <a:pt x="381" y="102"/>
                  </a:moveTo>
                  <a:cubicBezTo>
                    <a:pt x="445" y="102"/>
                    <a:pt x="506" y="125"/>
                    <a:pt x="556" y="173"/>
                  </a:cubicBezTo>
                  <a:cubicBezTo>
                    <a:pt x="650" y="270"/>
                    <a:pt x="650" y="425"/>
                    <a:pt x="556" y="522"/>
                  </a:cubicBezTo>
                  <a:cubicBezTo>
                    <a:pt x="509" y="568"/>
                    <a:pt x="445" y="590"/>
                    <a:pt x="381" y="590"/>
                  </a:cubicBezTo>
                  <a:cubicBezTo>
                    <a:pt x="317" y="590"/>
                    <a:pt x="253" y="568"/>
                    <a:pt x="206" y="522"/>
                  </a:cubicBezTo>
                  <a:cubicBezTo>
                    <a:pt x="112" y="425"/>
                    <a:pt x="112" y="270"/>
                    <a:pt x="206" y="173"/>
                  </a:cubicBezTo>
                  <a:cubicBezTo>
                    <a:pt x="254" y="125"/>
                    <a:pt x="317" y="102"/>
                    <a:pt x="381" y="102"/>
                  </a:cubicBezTo>
                  <a:close/>
                  <a:moveTo>
                    <a:pt x="381" y="1"/>
                  </a:moveTo>
                  <a:cubicBezTo>
                    <a:pt x="292" y="1"/>
                    <a:pt x="203" y="34"/>
                    <a:pt x="136" y="102"/>
                  </a:cubicBezTo>
                  <a:cubicBezTo>
                    <a:pt x="1" y="237"/>
                    <a:pt x="1" y="459"/>
                    <a:pt x="136" y="593"/>
                  </a:cubicBezTo>
                  <a:cubicBezTo>
                    <a:pt x="200" y="657"/>
                    <a:pt x="287" y="694"/>
                    <a:pt x="381" y="694"/>
                  </a:cubicBezTo>
                  <a:cubicBezTo>
                    <a:pt x="472" y="694"/>
                    <a:pt x="560" y="657"/>
                    <a:pt x="627" y="593"/>
                  </a:cubicBezTo>
                  <a:cubicBezTo>
                    <a:pt x="761" y="459"/>
                    <a:pt x="761" y="237"/>
                    <a:pt x="627" y="102"/>
                  </a:cubicBezTo>
                  <a:cubicBezTo>
                    <a:pt x="560" y="34"/>
                    <a:pt x="471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5458821" y="2717169"/>
              <a:ext cx="59173" cy="54248"/>
            </a:xfrm>
            <a:custGeom>
              <a:rect b="b" l="l" r="r" t="t"/>
              <a:pathLst>
                <a:path extrusionOk="0" h="694" w="757">
                  <a:moveTo>
                    <a:pt x="377" y="101"/>
                  </a:moveTo>
                  <a:cubicBezTo>
                    <a:pt x="440" y="101"/>
                    <a:pt x="505" y="125"/>
                    <a:pt x="552" y="172"/>
                  </a:cubicBezTo>
                  <a:cubicBezTo>
                    <a:pt x="649" y="266"/>
                    <a:pt x="649" y="424"/>
                    <a:pt x="552" y="519"/>
                  </a:cubicBezTo>
                  <a:cubicBezTo>
                    <a:pt x="505" y="566"/>
                    <a:pt x="441" y="589"/>
                    <a:pt x="377" y="589"/>
                  </a:cubicBezTo>
                  <a:cubicBezTo>
                    <a:pt x="314" y="589"/>
                    <a:pt x="251" y="566"/>
                    <a:pt x="205" y="519"/>
                  </a:cubicBezTo>
                  <a:cubicBezTo>
                    <a:pt x="108" y="424"/>
                    <a:pt x="108" y="266"/>
                    <a:pt x="205" y="172"/>
                  </a:cubicBezTo>
                  <a:cubicBezTo>
                    <a:pt x="252" y="125"/>
                    <a:pt x="316" y="101"/>
                    <a:pt x="377" y="101"/>
                  </a:cubicBezTo>
                  <a:close/>
                  <a:moveTo>
                    <a:pt x="378" y="0"/>
                  </a:moveTo>
                  <a:cubicBezTo>
                    <a:pt x="289" y="0"/>
                    <a:pt x="200" y="34"/>
                    <a:pt x="131" y="101"/>
                  </a:cubicBezTo>
                  <a:cubicBezTo>
                    <a:pt x="0" y="236"/>
                    <a:pt x="0" y="454"/>
                    <a:pt x="131" y="589"/>
                  </a:cubicBezTo>
                  <a:cubicBezTo>
                    <a:pt x="198" y="656"/>
                    <a:pt x="286" y="693"/>
                    <a:pt x="377" y="693"/>
                  </a:cubicBezTo>
                  <a:cubicBezTo>
                    <a:pt x="471" y="693"/>
                    <a:pt x="558" y="656"/>
                    <a:pt x="622" y="589"/>
                  </a:cubicBezTo>
                  <a:cubicBezTo>
                    <a:pt x="757" y="454"/>
                    <a:pt x="757" y="236"/>
                    <a:pt x="622" y="101"/>
                  </a:cubicBezTo>
                  <a:cubicBezTo>
                    <a:pt x="555" y="34"/>
                    <a:pt x="467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7"/>
            <p:cNvSpPr/>
            <p:nvPr/>
          </p:nvSpPr>
          <p:spPr>
            <a:xfrm>
              <a:off x="5569271" y="2749452"/>
              <a:ext cx="16806" cy="24310"/>
            </a:xfrm>
            <a:custGeom>
              <a:rect b="b" l="l" r="r" t="t"/>
              <a:pathLst>
                <a:path extrusionOk="0" h="311" w="215">
                  <a:moveTo>
                    <a:pt x="121" y="1"/>
                  </a:moveTo>
                  <a:lnTo>
                    <a:pt x="0" y="271"/>
                  </a:lnTo>
                  <a:lnTo>
                    <a:pt x="91" y="311"/>
                  </a:lnTo>
                  <a:lnTo>
                    <a:pt x="215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745617" y="2350329"/>
              <a:ext cx="22200" cy="36348"/>
            </a:xfrm>
            <a:custGeom>
              <a:rect b="b" l="l" r="r" t="t"/>
              <a:pathLst>
                <a:path extrusionOk="0" h="465" w="284">
                  <a:moveTo>
                    <a:pt x="193" y="0"/>
                  </a:moveTo>
                  <a:lnTo>
                    <a:pt x="1" y="421"/>
                  </a:lnTo>
                  <a:lnTo>
                    <a:pt x="92" y="465"/>
                  </a:lnTo>
                  <a:lnTo>
                    <a:pt x="283" y="41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743038" y="2303820"/>
              <a:ext cx="61830" cy="54248"/>
            </a:xfrm>
            <a:custGeom>
              <a:rect b="b" l="l" r="r" t="t"/>
              <a:pathLst>
                <a:path extrusionOk="0" h="694" w="791">
                  <a:moveTo>
                    <a:pt x="397" y="101"/>
                  </a:moveTo>
                  <a:cubicBezTo>
                    <a:pt x="431" y="101"/>
                    <a:pt x="465" y="108"/>
                    <a:pt x="498" y="122"/>
                  </a:cubicBezTo>
                  <a:cubicBezTo>
                    <a:pt x="619" y="179"/>
                    <a:pt x="676" y="323"/>
                    <a:pt x="619" y="448"/>
                  </a:cubicBezTo>
                  <a:cubicBezTo>
                    <a:pt x="578" y="538"/>
                    <a:pt x="489" y="592"/>
                    <a:pt x="396" y="592"/>
                  </a:cubicBezTo>
                  <a:cubicBezTo>
                    <a:pt x="362" y="592"/>
                    <a:pt x="327" y="584"/>
                    <a:pt x="293" y="569"/>
                  </a:cubicBezTo>
                  <a:cubicBezTo>
                    <a:pt x="172" y="515"/>
                    <a:pt x="114" y="367"/>
                    <a:pt x="172" y="246"/>
                  </a:cubicBezTo>
                  <a:cubicBezTo>
                    <a:pt x="212" y="155"/>
                    <a:pt x="303" y="101"/>
                    <a:pt x="397" y="101"/>
                  </a:cubicBezTo>
                  <a:close/>
                  <a:moveTo>
                    <a:pt x="397" y="1"/>
                  </a:moveTo>
                  <a:cubicBezTo>
                    <a:pt x="265" y="1"/>
                    <a:pt x="138" y="76"/>
                    <a:pt x="81" y="202"/>
                  </a:cubicBezTo>
                  <a:cubicBezTo>
                    <a:pt x="1" y="377"/>
                    <a:pt x="78" y="583"/>
                    <a:pt x="252" y="663"/>
                  </a:cubicBezTo>
                  <a:cubicBezTo>
                    <a:pt x="296" y="683"/>
                    <a:pt x="347" y="693"/>
                    <a:pt x="394" y="693"/>
                  </a:cubicBezTo>
                  <a:cubicBezTo>
                    <a:pt x="525" y="693"/>
                    <a:pt x="653" y="616"/>
                    <a:pt x="710" y="491"/>
                  </a:cubicBezTo>
                  <a:cubicBezTo>
                    <a:pt x="791" y="317"/>
                    <a:pt x="713" y="111"/>
                    <a:pt x="538" y="30"/>
                  </a:cubicBezTo>
                  <a:cubicBezTo>
                    <a:pt x="492" y="10"/>
                    <a:pt x="444" y="1"/>
                    <a:pt x="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5535269" y="2766258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8" y="99"/>
                  </a:moveTo>
                  <a:cubicBezTo>
                    <a:pt x="391" y="99"/>
                    <a:pt x="428" y="106"/>
                    <a:pt x="459" y="123"/>
                  </a:cubicBezTo>
                  <a:cubicBezTo>
                    <a:pt x="519" y="149"/>
                    <a:pt x="566" y="200"/>
                    <a:pt x="586" y="261"/>
                  </a:cubicBezTo>
                  <a:cubicBezTo>
                    <a:pt x="610" y="321"/>
                    <a:pt x="606" y="388"/>
                    <a:pt x="580" y="449"/>
                  </a:cubicBezTo>
                  <a:cubicBezTo>
                    <a:pt x="552" y="509"/>
                    <a:pt x="505" y="553"/>
                    <a:pt x="442" y="577"/>
                  </a:cubicBezTo>
                  <a:cubicBezTo>
                    <a:pt x="414" y="588"/>
                    <a:pt x="386" y="593"/>
                    <a:pt x="358" y="593"/>
                  </a:cubicBezTo>
                  <a:cubicBezTo>
                    <a:pt x="323" y="593"/>
                    <a:pt x="288" y="585"/>
                    <a:pt x="257" y="570"/>
                  </a:cubicBezTo>
                  <a:cubicBezTo>
                    <a:pt x="196" y="543"/>
                    <a:pt x="149" y="492"/>
                    <a:pt x="128" y="432"/>
                  </a:cubicBezTo>
                  <a:cubicBezTo>
                    <a:pt x="105" y="371"/>
                    <a:pt x="105" y="304"/>
                    <a:pt x="136" y="244"/>
                  </a:cubicBezTo>
                  <a:cubicBezTo>
                    <a:pt x="176" y="153"/>
                    <a:pt x="263" y="99"/>
                    <a:pt x="358" y="99"/>
                  </a:cubicBezTo>
                  <a:close/>
                  <a:moveTo>
                    <a:pt x="357" y="0"/>
                  </a:moveTo>
                  <a:cubicBezTo>
                    <a:pt x="225" y="0"/>
                    <a:pt x="100" y="75"/>
                    <a:pt x="41" y="203"/>
                  </a:cubicBezTo>
                  <a:cubicBezTo>
                    <a:pt x="4" y="287"/>
                    <a:pt x="1" y="382"/>
                    <a:pt x="35" y="469"/>
                  </a:cubicBezTo>
                  <a:cubicBezTo>
                    <a:pt x="65" y="553"/>
                    <a:pt x="128" y="624"/>
                    <a:pt x="213" y="661"/>
                  </a:cubicBezTo>
                  <a:cubicBezTo>
                    <a:pt x="260" y="681"/>
                    <a:pt x="307" y="694"/>
                    <a:pt x="358" y="694"/>
                  </a:cubicBezTo>
                  <a:cubicBezTo>
                    <a:pt x="398" y="694"/>
                    <a:pt x="438" y="684"/>
                    <a:pt x="479" y="671"/>
                  </a:cubicBezTo>
                  <a:cubicBezTo>
                    <a:pt x="566" y="638"/>
                    <a:pt x="633" y="573"/>
                    <a:pt x="673" y="489"/>
                  </a:cubicBezTo>
                  <a:cubicBezTo>
                    <a:pt x="710" y="405"/>
                    <a:pt x="714" y="311"/>
                    <a:pt x="681" y="223"/>
                  </a:cubicBezTo>
                  <a:cubicBezTo>
                    <a:pt x="650" y="140"/>
                    <a:pt x="586" y="68"/>
                    <a:pt x="502" y="32"/>
                  </a:cubicBezTo>
                  <a:cubicBezTo>
                    <a:pt x="455" y="10"/>
                    <a:pt x="405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5461947" y="2465235"/>
              <a:ext cx="26342" cy="17666"/>
            </a:xfrm>
            <a:custGeom>
              <a:rect b="b" l="l" r="r" t="t"/>
              <a:pathLst>
                <a:path extrusionOk="0" h="226" w="337">
                  <a:moveTo>
                    <a:pt x="44" y="1"/>
                  </a:moveTo>
                  <a:lnTo>
                    <a:pt x="1" y="92"/>
                  </a:lnTo>
                  <a:lnTo>
                    <a:pt x="296" y="226"/>
                  </a:lnTo>
                  <a:lnTo>
                    <a:pt x="337" y="13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851065" y="2642519"/>
              <a:ext cx="34550" cy="21340"/>
            </a:xfrm>
            <a:custGeom>
              <a:rect b="b" l="l" r="r" t="t"/>
              <a:pathLst>
                <a:path extrusionOk="0" h="273" w="442">
                  <a:moveTo>
                    <a:pt x="44" y="0"/>
                  </a:moveTo>
                  <a:lnTo>
                    <a:pt x="1" y="91"/>
                  </a:lnTo>
                  <a:lnTo>
                    <a:pt x="401" y="273"/>
                  </a:lnTo>
                  <a:lnTo>
                    <a:pt x="442" y="18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77173" y="2642754"/>
              <a:ext cx="58704" cy="54248"/>
            </a:xfrm>
            <a:custGeom>
              <a:rect b="b" l="l" r="r" t="t"/>
              <a:pathLst>
                <a:path extrusionOk="0" h="694" w="751">
                  <a:moveTo>
                    <a:pt x="357" y="102"/>
                  </a:moveTo>
                  <a:cubicBezTo>
                    <a:pt x="392" y="102"/>
                    <a:pt x="427" y="110"/>
                    <a:pt x="461" y="125"/>
                  </a:cubicBezTo>
                  <a:cubicBezTo>
                    <a:pt x="582" y="179"/>
                    <a:pt x="636" y="327"/>
                    <a:pt x="582" y="448"/>
                  </a:cubicBezTo>
                  <a:cubicBezTo>
                    <a:pt x="555" y="509"/>
                    <a:pt x="505" y="555"/>
                    <a:pt x="444" y="576"/>
                  </a:cubicBezTo>
                  <a:cubicBezTo>
                    <a:pt x="413" y="587"/>
                    <a:pt x="382" y="593"/>
                    <a:pt x="352" y="593"/>
                  </a:cubicBezTo>
                  <a:cubicBezTo>
                    <a:pt x="319" y="593"/>
                    <a:pt x="287" y="586"/>
                    <a:pt x="255" y="572"/>
                  </a:cubicBezTo>
                  <a:cubicBezTo>
                    <a:pt x="131" y="515"/>
                    <a:pt x="78" y="367"/>
                    <a:pt x="134" y="246"/>
                  </a:cubicBezTo>
                  <a:cubicBezTo>
                    <a:pt x="174" y="155"/>
                    <a:pt x="263" y="102"/>
                    <a:pt x="357" y="102"/>
                  </a:cubicBezTo>
                  <a:close/>
                  <a:moveTo>
                    <a:pt x="360" y="1"/>
                  </a:moveTo>
                  <a:cubicBezTo>
                    <a:pt x="318" y="1"/>
                    <a:pt x="276" y="8"/>
                    <a:pt x="235" y="24"/>
                  </a:cubicBezTo>
                  <a:cubicBezTo>
                    <a:pt x="148" y="54"/>
                    <a:pt x="81" y="119"/>
                    <a:pt x="44" y="203"/>
                  </a:cubicBezTo>
                  <a:cubicBezTo>
                    <a:pt x="3" y="286"/>
                    <a:pt x="0" y="381"/>
                    <a:pt x="33" y="468"/>
                  </a:cubicBezTo>
                  <a:cubicBezTo>
                    <a:pt x="64" y="555"/>
                    <a:pt x="128" y="623"/>
                    <a:pt x="212" y="664"/>
                  </a:cubicBezTo>
                  <a:cubicBezTo>
                    <a:pt x="259" y="684"/>
                    <a:pt x="309" y="693"/>
                    <a:pt x="356" y="693"/>
                  </a:cubicBezTo>
                  <a:cubicBezTo>
                    <a:pt x="488" y="693"/>
                    <a:pt x="615" y="619"/>
                    <a:pt x="673" y="492"/>
                  </a:cubicBezTo>
                  <a:cubicBezTo>
                    <a:pt x="750" y="316"/>
                    <a:pt x="676" y="111"/>
                    <a:pt x="502" y="31"/>
                  </a:cubicBezTo>
                  <a:cubicBezTo>
                    <a:pt x="456" y="11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5414656" y="2432092"/>
              <a:ext cx="55812" cy="54326"/>
            </a:xfrm>
            <a:custGeom>
              <a:rect b="b" l="l" r="r" t="t"/>
              <a:pathLst>
                <a:path extrusionOk="0" h="695" w="714">
                  <a:moveTo>
                    <a:pt x="356" y="102"/>
                  </a:moveTo>
                  <a:cubicBezTo>
                    <a:pt x="393" y="102"/>
                    <a:pt x="427" y="109"/>
                    <a:pt x="460" y="122"/>
                  </a:cubicBezTo>
                  <a:cubicBezTo>
                    <a:pt x="518" y="149"/>
                    <a:pt x="565" y="199"/>
                    <a:pt x="589" y="260"/>
                  </a:cubicBezTo>
                  <a:cubicBezTo>
                    <a:pt x="612" y="320"/>
                    <a:pt x="609" y="388"/>
                    <a:pt x="581" y="448"/>
                  </a:cubicBezTo>
                  <a:cubicBezTo>
                    <a:pt x="555" y="509"/>
                    <a:pt x="505" y="553"/>
                    <a:pt x="444" y="576"/>
                  </a:cubicBezTo>
                  <a:cubicBezTo>
                    <a:pt x="417" y="587"/>
                    <a:pt x="388" y="592"/>
                    <a:pt x="360" y="592"/>
                  </a:cubicBezTo>
                  <a:cubicBezTo>
                    <a:pt x="324" y="592"/>
                    <a:pt x="289" y="584"/>
                    <a:pt x="255" y="569"/>
                  </a:cubicBezTo>
                  <a:cubicBezTo>
                    <a:pt x="195" y="543"/>
                    <a:pt x="151" y="496"/>
                    <a:pt x="128" y="432"/>
                  </a:cubicBezTo>
                  <a:cubicBezTo>
                    <a:pt x="104" y="371"/>
                    <a:pt x="108" y="304"/>
                    <a:pt x="134" y="246"/>
                  </a:cubicBezTo>
                  <a:cubicBezTo>
                    <a:pt x="162" y="186"/>
                    <a:pt x="212" y="139"/>
                    <a:pt x="272" y="115"/>
                  </a:cubicBezTo>
                  <a:cubicBezTo>
                    <a:pt x="299" y="105"/>
                    <a:pt x="330" y="102"/>
                    <a:pt x="356" y="102"/>
                  </a:cubicBezTo>
                  <a:close/>
                  <a:moveTo>
                    <a:pt x="356" y="1"/>
                  </a:moveTo>
                  <a:cubicBezTo>
                    <a:pt x="315" y="1"/>
                    <a:pt x="275" y="8"/>
                    <a:pt x="235" y="21"/>
                  </a:cubicBezTo>
                  <a:cubicBezTo>
                    <a:pt x="151" y="55"/>
                    <a:pt x="81" y="119"/>
                    <a:pt x="44" y="203"/>
                  </a:cubicBezTo>
                  <a:cubicBezTo>
                    <a:pt x="3" y="287"/>
                    <a:pt x="0" y="381"/>
                    <a:pt x="33" y="468"/>
                  </a:cubicBezTo>
                  <a:cubicBezTo>
                    <a:pt x="67" y="556"/>
                    <a:pt x="131" y="623"/>
                    <a:pt x="215" y="660"/>
                  </a:cubicBezTo>
                  <a:cubicBezTo>
                    <a:pt x="259" y="684"/>
                    <a:pt x="309" y="694"/>
                    <a:pt x="359" y="694"/>
                  </a:cubicBezTo>
                  <a:cubicBezTo>
                    <a:pt x="400" y="694"/>
                    <a:pt x="440" y="687"/>
                    <a:pt x="477" y="670"/>
                  </a:cubicBezTo>
                  <a:cubicBezTo>
                    <a:pt x="565" y="640"/>
                    <a:pt x="636" y="576"/>
                    <a:pt x="673" y="488"/>
                  </a:cubicBezTo>
                  <a:cubicBezTo>
                    <a:pt x="713" y="404"/>
                    <a:pt x="713" y="311"/>
                    <a:pt x="682" y="226"/>
                  </a:cubicBezTo>
                  <a:cubicBezTo>
                    <a:pt x="649" y="139"/>
                    <a:pt x="586" y="69"/>
                    <a:pt x="501" y="31"/>
                  </a:cubicBezTo>
                  <a:cubicBezTo>
                    <a:pt x="454" y="11"/>
                    <a:pt x="405" y="1"/>
                    <a:pt x="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5735924" y="2755550"/>
              <a:ext cx="17197" cy="28687"/>
            </a:xfrm>
            <a:custGeom>
              <a:rect b="b" l="l" r="r" t="t"/>
              <a:pathLst>
                <a:path extrusionOk="0" h="367" w="220">
                  <a:moveTo>
                    <a:pt x="95" y="0"/>
                  </a:moveTo>
                  <a:lnTo>
                    <a:pt x="0" y="38"/>
                  </a:lnTo>
                  <a:lnTo>
                    <a:pt x="125" y="367"/>
                  </a:lnTo>
                  <a:lnTo>
                    <a:pt x="219" y="3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583732" y="2348766"/>
              <a:ext cx="18760" cy="32674"/>
            </a:xfrm>
            <a:custGeom>
              <a:rect b="b" l="l" r="r" t="t"/>
              <a:pathLst>
                <a:path extrusionOk="0" h="418" w="240">
                  <a:moveTo>
                    <a:pt x="98" y="0"/>
                  </a:moveTo>
                  <a:lnTo>
                    <a:pt x="0" y="37"/>
                  </a:lnTo>
                  <a:lnTo>
                    <a:pt x="145" y="418"/>
                  </a:lnTo>
                  <a:lnTo>
                    <a:pt x="239" y="38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551606" y="2301553"/>
              <a:ext cx="58391" cy="54170"/>
            </a:xfrm>
            <a:custGeom>
              <a:rect b="b" l="l" r="r" t="t"/>
              <a:pathLst>
                <a:path extrusionOk="0" h="693" w="747">
                  <a:moveTo>
                    <a:pt x="357" y="100"/>
                  </a:moveTo>
                  <a:cubicBezTo>
                    <a:pt x="455" y="100"/>
                    <a:pt x="549" y="160"/>
                    <a:pt x="585" y="258"/>
                  </a:cubicBezTo>
                  <a:cubicBezTo>
                    <a:pt x="633" y="386"/>
                    <a:pt x="569" y="528"/>
                    <a:pt x="441" y="574"/>
                  </a:cubicBezTo>
                  <a:cubicBezTo>
                    <a:pt x="413" y="585"/>
                    <a:pt x="383" y="591"/>
                    <a:pt x="353" y="591"/>
                  </a:cubicBezTo>
                  <a:cubicBezTo>
                    <a:pt x="319" y="591"/>
                    <a:pt x="285" y="584"/>
                    <a:pt x="253" y="568"/>
                  </a:cubicBezTo>
                  <a:cubicBezTo>
                    <a:pt x="196" y="541"/>
                    <a:pt x="149" y="494"/>
                    <a:pt x="125" y="430"/>
                  </a:cubicBezTo>
                  <a:cubicBezTo>
                    <a:pt x="101" y="369"/>
                    <a:pt x="105" y="306"/>
                    <a:pt x="132" y="245"/>
                  </a:cubicBezTo>
                  <a:cubicBezTo>
                    <a:pt x="158" y="184"/>
                    <a:pt x="209" y="140"/>
                    <a:pt x="270" y="117"/>
                  </a:cubicBezTo>
                  <a:cubicBezTo>
                    <a:pt x="300" y="107"/>
                    <a:pt x="327" y="100"/>
                    <a:pt x="357" y="100"/>
                  </a:cubicBezTo>
                  <a:close/>
                  <a:moveTo>
                    <a:pt x="357" y="1"/>
                  </a:moveTo>
                  <a:cubicBezTo>
                    <a:pt x="317" y="1"/>
                    <a:pt x="276" y="8"/>
                    <a:pt x="236" y="23"/>
                  </a:cubicBezTo>
                  <a:cubicBezTo>
                    <a:pt x="149" y="53"/>
                    <a:pt x="78" y="117"/>
                    <a:pt x="41" y="201"/>
                  </a:cubicBezTo>
                  <a:cubicBezTo>
                    <a:pt x="0" y="285"/>
                    <a:pt x="0" y="379"/>
                    <a:pt x="31" y="467"/>
                  </a:cubicBezTo>
                  <a:cubicBezTo>
                    <a:pt x="65" y="554"/>
                    <a:pt x="129" y="621"/>
                    <a:pt x="212" y="662"/>
                  </a:cubicBezTo>
                  <a:cubicBezTo>
                    <a:pt x="259" y="682"/>
                    <a:pt x="307" y="692"/>
                    <a:pt x="357" y="692"/>
                  </a:cubicBezTo>
                  <a:cubicBezTo>
                    <a:pt x="397" y="692"/>
                    <a:pt x="438" y="685"/>
                    <a:pt x="478" y="669"/>
                  </a:cubicBezTo>
                  <a:cubicBezTo>
                    <a:pt x="657" y="604"/>
                    <a:pt x="747" y="402"/>
                    <a:pt x="680" y="225"/>
                  </a:cubicBezTo>
                  <a:cubicBezTo>
                    <a:pt x="628" y="86"/>
                    <a:pt x="497" y="1"/>
                    <a:pt x="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5729358" y="2777515"/>
              <a:ext cx="56124" cy="54092"/>
            </a:xfrm>
            <a:custGeom>
              <a:rect b="b" l="l" r="r" t="t"/>
              <a:pathLst>
                <a:path extrusionOk="0" h="692" w="718">
                  <a:moveTo>
                    <a:pt x="357" y="100"/>
                  </a:moveTo>
                  <a:cubicBezTo>
                    <a:pt x="458" y="100"/>
                    <a:pt x="552" y="160"/>
                    <a:pt x="589" y="261"/>
                  </a:cubicBezTo>
                  <a:cubicBezTo>
                    <a:pt x="612" y="322"/>
                    <a:pt x="609" y="389"/>
                    <a:pt x="583" y="446"/>
                  </a:cubicBezTo>
                  <a:cubicBezTo>
                    <a:pt x="556" y="507"/>
                    <a:pt x="505" y="554"/>
                    <a:pt x="444" y="578"/>
                  </a:cubicBezTo>
                  <a:cubicBezTo>
                    <a:pt x="417" y="588"/>
                    <a:pt x="389" y="593"/>
                    <a:pt x="360" y="593"/>
                  </a:cubicBezTo>
                  <a:cubicBezTo>
                    <a:pt x="325" y="593"/>
                    <a:pt x="290" y="585"/>
                    <a:pt x="256" y="570"/>
                  </a:cubicBezTo>
                  <a:cubicBezTo>
                    <a:pt x="196" y="544"/>
                    <a:pt x="152" y="494"/>
                    <a:pt x="128" y="433"/>
                  </a:cubicBezTo>
                  <a:cubicBezTo>
                    <a:pt x="105" y="373"/>
                    <a:pt x="108" y="305"/>
                    <a:pt x="135" y="244"/>
                  </a:cubicBezTo>
                  <a:cubicBezTo>
                    <a:pt x="162" y="184"/>
                    <a:pt x="213" y="140"/>
                    <a:pt x="273" y="117"/>
                  </a:cubicBezTo>
                  <a:cubicBezTo>
                    <a:pt x="300" y="106"/>
                    <a:pt x="330" y="100"/>
                    <a:pt x="357" y="100"/>
                  </a:cubicBezTo>
                  <a:close/>
                  <a:moveTo>
                    <a:pt x="359" y="0"/>
                  </a:moveTo>
                  <a:cubicBezTo>
                    <a:pt x="318" y="0"/>
                    <a:pt x="277" y="7"/>
                    <a:pt x="236" y="22"/>
                  </a:cubicBezTo>
                  <a:cubicBezTo>
                    <a:pt x="152" y="53"/>
                    <a:pt x="81" y="117"/>
                    <a:pt x="44" y="201"/>
                  </a:cubicBezTo>
                  <a:cubicBezTo>
                    <a:pt x="4" y="288"/>
                    <a:pt x="0" y="382"/>
                    <a:pt x="34" y="466"/>
                  </a:cubicBezTo>
                  <a:cubicBezTo>
                    <a:pt x="67" y="554"/>
                    <a:pt x="132" y="624"/>
                    <a:pt x="216" y="662"/>
                  </a:cubicBezTo>
                  <a:cubicBezTo>
                    <a:pt x="260" y="682"/>
                    <a:pt x="310" y="691"/>
                    <a:pt x="357" y="691"/>
                  </a:cubicBezTo>
                  <a:cubicBezTo>
                    <a:pt x="401" y="691"/>
                    <a:pt x="441" y="685"/>
                    <a:pt x="482" y="671"/>
                  </a:cubicBezTo>
                  <a:cubicBezTo>
                    <a:pt x="566" y="638"/>
                    <a:pt x="637" y="574"/>
                    <a:pt x="673" y="490"/>
                  </a:cubicBezTo>
                  <a:cubicBezTo>
                    <a:pt x="713" y="406"/>
                    <a:pt x="717" y="312"/>
                    <a:pt x="683" y="224"/>
                  </a:cubicBezTo>
                  <a:cubicBezTo>
                    <a:pt x="631" y="86"/>
                    <a:pt x="5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5456163" y="2633843"/>
              <a:ext cx="23997" cy="15321"/>
            </a:xfrm>
            <a:custGeom>
              <a:rect b="b" l="l" r="r" t="t"/>
              <a:pathLst>
                <a:path extrusionOk="0" h="196" w="307">
                  <a:moveTo>
                    <a:pt x="273" y="0"/>
                  </a:moveTo>
                  <a:lnTo>
                    <a:pt x="0" y="101"/>
                  </a:lnTo>
                  <a:lnTo>
                    <a:pt x="38" y="195"/>
                  </a:lnTo>
                  <a:lnTo>
                    <a:pt x="306" y="9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854270" y="2480009"/>
              <a:ext cx="37442" cy="20245"/>
            </a:xfrm>
            <a:custGeom>
              <a:rect b="b" l="l" r="r" t="t"/>
              <a:pathLst>
                <a:path extrusionOk="0" h="259" w="479">
                  <a:moveTo>
                    <a:pt x="441" y="1"/>
                  </a:moveTo>
                  <a:lnTo>
                    <a:pt x="0" y="165"/>
                  </a:lnTo>
                  <a:lnTo>
                    <a:pt x="37" y="259"/>
                  </a:lnTo>
                  <a:lnTo>
                    <a:pt x="478" y="9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83974" y="2448429"/>
              <a:ext cx="58469" cy="54248"/>
            </a:xfrm>
            <a:custGeom>
              <a:rect b="b" l="l" r="r" t="t"/>
              <a:pathLst>
                <a:path extrusionOk="0" h="694" w="748">
                  <a:moveTo>
                    <a:pt x="357" y="102"/>
                  </a:moveTo>
                  <a:cubicBezTo>
                    <a:pt x="390" y="102"/>
                    <a:pt x="427" y="108"/>
                    <a:pt x="458" y="122"/>
                  </a:cubicBezTo>
                  <a:cubicBezTo>
                    <a:pt x="519" y="149"/>
                    <a:pt x="562" y="199"/>
                    <a:pt x="586" y="259"/>
                  </a:cubicBezTo>
                  <a:cubicBezTo>
                    <a:pt x="609" y="324"/>
                    <a:pt x="606" y="388"/>
                    <a:pt x="579" y="448"/>
                  </a:cubicBezTo>
                  <a:cubicBezTo>
                    <a:pt x="552" y="509"/>
                    <a:pt x="505" y="552"/>
                    <a:pt x="444" y="576"/>
                  </a:cubicBezTo>
                  <a:cubicBezTo>
                    <a:pt x="416" y="586"/>
                    <a:pt x="387" y="591"/>
                    <a:pt x="358" y="591"/>
                  </a:cubicBezTo>
                  <a:cubicBezTo>
                    <a:pt x="259" y="591"/>
                    <a:pt x="165" y="531"/>
                    <a:pt x="128" y="434"/>
                  </a:cubicBezTo>
                  <a:cubicBezTo>
                    <a:pt x="105" y="371"/>
                    <a:pt x="105" y="304"/>
                    <a:pt x="132" y="246"/>
                  </a:cubicBezTo>
                  <a:cubicBezTo>
                    <a:pt x="162" y="186"/>
                    <a:pt x="209" y="138"/>
                    <a:pt x="269" y="115"/>
                  </a:cubicBezTo>
                  <a:cubicBezTo>
                    <a:pt x="300" y="105"/>
                    <a:pt x="327" y="102"/>
                    <a:pt x="357" y="102"/>
                  </a:cubicBezTo>
                  <a:close/>
                  <a:moveTo>
                    <a:pt x="357" y="0"/>
                  </a:moveTo>
                  <a:cubicBezTo>
                    <a:pt x="317" y="0"/>
                    <a:pt x="276" y="7"/>
                    <a:pt x="236" y="21"/>
                  </a:cubicBezTo>
                  <a:cubicBezTo>
                    <a:pt x="148" y="54"/>
                    <a:pt x="81" y="118"/>
                    <a:pt x="41" y="203"/>
                  </a:cubicBezTo>
                  <a:cubicBezTo>
                    <a:pt x="4" y="287"/>
                    <a:pt x="0" y="380"/>
                    <a:pt x="34" y="468"/>
                  </a:cubicBezTo>
                  <a:cubicBezTo>
                    <a:pt x="84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0"/>
                  </a:cubicBezTo>
                  <a:cubicBezTo>
                    <a:pt x="657" y="602"/>
                    <a:pt x="747" y="405"/>
                    <a:pt x="680" y="226"/>
                  </a:cubicBezTo>
                  <a:cubicBezTo>
                    <a:pt x="649" y="138"/>
                    <a:pt x="586" y="71"/>
                    <a:pt x="499" y="31"/>
                  </a:cubicBezTo>
                  <a:cubicBezTo>
                    <a:pt x="454" y="10"/>
                    <a:pt x="406" y="0"/>
                    <a:pt x="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5408012" y="2626417"/>
              <a:ext cx="58469" cy="54326"/>
            </a:xfrm>
            <a:custGeom>
              <a:rect b="b" l="l" r="r" t="t"/>
              <a:pathLst>
                <a:path extrusionOk="0" h="695" w="748">
                  <a:moveTo>
                    <a:pt x="357" y="102"/>
                  </a:moveTo>
                  <a:cubicBezTo>
                    <a:pt x="455" y="102"/>
                    <a:pt x="549" y="162"/>
                    <a:pt x="586" y="260"/>
                  </a:cubicBezTo>
                  <a:cubicBezTo>
                    <a:pt x="633" y="388"/>
                    <a:pt x="570" y="529"/>
                    <a:pt x="441" y="576"/>
                  </a:cubicBezTo>
                  <a:cubicBezTo>
                    <a:pt x="414" y="587"/>
                    <a:pt x="385" y="592"/>
                    <a:pt x="357" y="592"/>
                  </a:cubicBezTo>
                  <a:cubicBezTo>
                    <a:pt x="258" y="592"/>
                    <a:pt x="162" y="531"/>
                    <a:pt x="126" y="432"/>
                  </a:cubicBezTo>
                  <a:cubicBezTo>
                    <a:pt x="101" y="371"/>
                    <a:pt x="105" y="303"/>
                    <a:pt x="132" y="247"/>
                  </a:cubicBezTo>
                  <a:cubicBezTo>
                    <a:pt x="159" y="186"/>
                    <a:pt x="210" y="139"/>
                    <a:pt x="270" y="115"/>
                  </a:cubicBezTo>
                  <a:cubicBezTo>
                    <a:pt x="300" y="106"/>
                    <a:pt x="327" y="102"/>
                    <a:pt x="357" y="102"/>
                  </a:cubicBezTo>
                  <a:close/>
                  <a:moveTo>
                    <a:pt x="353" y="0"/>
                  </a:moveTo>
                  <a:cubicBezTo>
                    <a:pt x="314" y="0"/>
                    <a:pt x="275" y="7"/>
                    <a:pt x="236" y="21"/>
                  </a:cubicBezTo>
                  <a:cubicBezTo>
                    <a:pt x="149" y="55"/>
                    <a:pt x="78" y="118"/>
                    <a:pt x="41" y="202"/>
                  </a:cubicBezTo>
                  <a:cubicBezTo>
                    <a:pt x="4" y="287"/>
                    <a:pt x="0" y="381"/>
                    <a:pt x="31" y="469"/>
                  </a:cubicBezTo>
                  <a:cubicBezTo>
                    <a:pt x="85" y="606"/>
                    <a:pt x="216" y="694"/>
                    <a:pt x="357" y="694"/>
                  </a:cubicBezTo>
                  <a:cubicBezTo>
                    <a:pt x="398" y="694"/>
                    <a:pt x="438" y="687"/>
                    <a:pt x="478" y="671"/>
                  </a:cubicBezTo>
                  <a:cubicBezTo>
                    <a:pt x="657" y="606"/>
                    <a:pt x="747" y="404"/>
                    <a:pt x="680" y="227"/>
                  </a:cubicBezTo>
                  <a:cubicBezTo>
                    <a:pt x="628" y="87"/>
                    <a:pt x="494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5462964" y="2363774"/>
              <a:ext cx="410301" cy="410301"/>
            </a:xfrm>
            <a:custGeom>
              <a:rect b="b" l="l" r="r" t="t"/>
              <a:pathLst>
                <a:path extrusionOk="0" h="5249" w="5249">
                  <a:moveTo>
                    <a:pt x="2624" y="101"/>
                  </a:moveTo>
                  <a:cubicBezTo>
                    <a:pt x="2978" y="101"/>
                    <a:pt x="3321" y="176"/>
                    <a:pt x="3644" y="317"/>
                  </a:cubicBezTo>
                  <a:cubicBezTo>
                    <a:pt x="4556" y="721"/>
                    <a:pt x="5147" y="1629"/>
                    <a:pt x="5147" y="2624"/>
                  </a:cubicBezTo>
                  <a:cubicBezTo>
                    <a:pt x="5147" y="2964"/>
                    <a:pt x="5080" y="3290"/>
                    <a:pt x="4953" y="3596"/>
                  </a:cubicBezTo>
                  <a:cubicBezTo>
                    <a:pt x="4821" y="3913"/>
                    <a:pt x="4630" y="4195"/>
                    <a:pt x="4384" y="4434"/>
                  </a:cubicBezTo>
                  <a:cubicBezTo>
                    <a:pt x="3910" y="4895"/>
                    <a:pt x="3287" y="5147"/>
                    <a:pt x="2624" y="5147"/>
                  </a:cubicBezTo>
                  <a:cubicBezTo>
                    <a:pt x="1935" y="5147"/>
                    <a:pt x="1292" y="4874"/>
                    <a:pt x="811" y="4380"/>
                  </a:cubicBezTo>
                  <a:cubicBezTo>
                    <a:pt x="354" y="3910"/>
                    <a:pt x="102" y="3284"/>
                    <a:pt x="102" y="2624"/>
                  </a:cubicBezTo>
                  <a:cubicBezTo>
                    <a:pt x="102" y="1965"/>
                    <a:pt x="354" y="1339"/>
                    <a:pt x="818" y="865"/>
                  </a:cubicBezTo>
                  <a:cubicBezTo>
                    <a:pt x="1296" y="373"/>
                    <a:pt x="1935" y="101"/>
                    <a:pt x="2624" y="101"/>
                  </a:cubicBezTo>
                  <a:close/>
                  <a:moveTo>
                    <a:pt x="2624" y="0"/>
                  </a:moveTo>
                  <a:cubicBezTo>
                    <a:pt x="1908" y="0"/>
                    <a:pt x="1242" y="283"/>
                    <a:pt x="744" y="794"/>
                  </a:cubicBezTo>
                  <a:cubicBezTo>
                    <a:pt x="263" y="1289"/>
                    <a:pt x="1" y="1938"/>
                    <a:pt x="1" y="2624"/>
                  </a:cubicBezTo>
                  <a:cubicBezTo>
                    <a:pt x="1" y="3311"/>
                    <a:pt x="263" y="3960"/>
                    <a:pt x="741" y="4451"/>
                  </a:cubicBezTo>
                  <a:cubicBezTo>
                    <a:pt x="1239" y="4966"/>
                    <a:pt x="1908" y="5248"/>
                    <a:pt x="2624" y="5248"/>
                  </a:cubicBezTo>
                  <a:cubicBezTo>
                    <a:pt x="3311" y="5248"/>
                    <a:pt x="3964" y="4986"/>
                    <a:pt x="4451" y="4505"/>
                  </a:cubicBezTo>
                  <a:cubicBezTo>
                    <a:pt x="4711" y="4256"/>
                    <a:pt x="4908" y="3963"/>
                    <a:pt x="5047" y="3637"/>
                  </a:cubicBezTo>
                  <a:cubicBezTo>
                    <a:pt x="5178" y="3317"/>
                    <a:pt x="5248" y="2977"/>
                    <a:pt x="5248" y="2624"/>
                  </a:cubicBezTo>
                  <a:cubicBezTo>
                    <a:pt x="5248" y="1588"/>
                    <a:pt x="4633" y="646"/>
                    <a:pt x="3685" y="226"/>
                  </a:cubicBezTo>
                  <a:cubicBezTo>
                    <a:pt x="3348" y="78"/>
                    <a:pt x="2991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5592565" y="2678242"/>
              <a:ext cx="56437" cy="56359"/>
            </a:xfrm>
            <a:custGeom>
              <a:rect b="b" l="l" r="r" t="t"/>
              <a:pathLst>
                <a:path extrusionOk="0" h="721" w="722">
                  <a:moveTo>
                    <a:pt x="361" y="101"/>
                  </a:moveTo>
                  <a:cubicBezTo>
                    <a:pt x="502" y="101"/>
                    <a:pt x="620" y="219"/>
                    <a:pt x="620" y="360"/>
                  </a:cubicBezTo>
                  <a:cubicBezTo>
                    <a:pt x="620" y="505"/>
                    <a:pt x="502" y="620"/>
                    <a:pt x="361" y="620"/>
                  </a:cubicBezTo>
                  <a:cubicBezTo>
                    <a:pt x="216" y="620"/>
                    <a:pt x="102" y="505"/>
                    <a:pt x="102" y="360"/>
                  </a:cubicBezTo>
                  <a:cubicBezTo>
                    <a:pt x="102" y="219"/>
                    <a:pt x="216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60" y="721"/>
                    <a:pt x="721" y="559"/>
                    <a:pt x="721" y="360"/>
                  </a:cubicBezTo>
                  <a:cubicBezTo>
                    <a:pt x="721" y="162"/>
                    <a:pt x="560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7"/>
            <p:cNvSpPr/>
            <p:nvPr/>
          </p:nvSpPr>
          <p:spPr>
            <a:xfrm>
              <a:off x="5768833" y="2502600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0" y="102"/>
                  </a:moveTo>
                  <a:cubicBezTo>
                    <a:pt x="505" y="102"/>
                    <a:pt x="619" y="216"/>
                    <a:pt x="619" y="361"/>
                  </a:cubicBezTo>
                  <a:cubicBezTo>
                    <a:pt x="619" y="502"/>
                    <a:pt x="505" y="620"/>
                    <a:pt x="360" y="620"/>
                  </a:cubicBezTo>
                  <a:cubicBezTo>
                    <a:pt x="219" y="620"/>
                    <a:pt x="101" y="502"/>
                    <a:pt x="101" y="361"/>
                  </a:cubicBezTo>
                  <a:cubicBezTo>
                    <a:pt x="101" y="216"/>
                    <a:pt x="219" y="102"/>
                    <a:pt x="360" y="102"/>
                  </a:cubicBezTo>
                  <a:close/>
                  <a:moveTo>
                    <a:pt x="360" y="1"/>
                  </a:moveTo>
                  <a:cubicBezTo>
                    <a:pt x="161" y="1"/>
                    <a:pt x="0" y="162"/>
                    <a:pt x="0" y="361"/>
                  </a:cubicBezTo>
                  <a:cubicBezTo>
                    <a:pt x="0" y="559"/>
                    <a:pt x="161" y="721"/>
                    <a:pt x="360" y="721"/>
                  </a:cubicBezTo>
                  <a:cubicBezTo>
                    <a:pt x="559" y="721"/>
                    <a:pt x="720" y="559"/>
                    <a:pt x="720" y="361"/>
                  </a:cubicBezTo>
                  <a:cubicBezTo>
                    <a:pt x="720" y="162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5524481" y="2454214"/>
              <a:ext cx="56359" cy="56359"/>
            </a:xfrm>
            <a:custGeom>
              <a:rect b="b" l="l" r="r" t="t"/>
              <a:pathLst>
                <a:path extrusionOk="0" h="721" w="721">
                  <a:moveTo>
                    <a:pt x="361" y="101"/>
                  </a:moveTo>
                  <a:cubicBezTo>
                    <a:pt x="505" y="101"/>
                    <a:pt x="620" y="216"/>
                    <a:pt x="620" y="360"/>
                  </a:cubicBezTo>
                  <a:cubicBezTo>
                    <a:pt x="620" y="502"/>
                    <a:pt x="505" y="620"/>
                    <a:pt x="361" y="620"/>
                  </a:cubicBezTo>
                  <a:cubicBezTo>
                    <a:pt x="220" y="620"/>
                    <a:pt x="102" y="502"/>
                    <a:pt x="102" y="360"/>
                  </a:cubicBezTo>
                  <a:cubicBezTo>
                    <a:pt x="102" y="216"/>
                    <a:pt x="220" y="101"/>
                    <a:pt x="361" y="101"/>
                  </a:cubicBezTo>
                  <a:close/>
                  <a:moveTo>
                    <a:pt x="361" y="0"/>
                  </a:moveTo>
                  <a:cubicBezTo>
                    <a:pt x="162" y="0"/>
                    <a:pt x="1" y="162"/>
                    <a:pt x="1" y="360"/>
                  </a:cubicBezTo>
                  <a:cubicBezTo>
                    <a:pt x="1" y="559"/>
                    <a:pt x="162" y="721"/>
                    <a:pt x="361" y="721"/>
                  </a:cubicBezTo>
                  <a:cubicBezTo>
                    <a:pt x="559" y="721"/>
                    <a:pt x="721" y="559"/>
                    <a:pt x="721" y="360"/>
                  </a:cubicBezTo>
                  <a:cubicBezTo>
                    <a:pt x="721" y="162"/>
                    <a:pt x="559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5661275" y="2642754"/>
              <a:ext cx="45337" cy="45259"/>
            </a:xfrm>
            <a:custGeom>
              <a:rect b="b" l="l" r="r" t="t"/>
              <a:pathLst>
                <a:path extrusionOk="0" h="579" w="580">
                  <a:moveTo>
                    <a:pt x="289" y="102"/>
                  </a:moveTo>
                  <a:cubicBezTo>
                    <a:pt x="393" y="102"/>
                    <a:pt x="478" y="186"/>
                    <a:pt x="478" y="290"/>
                  </a:cubicBezTo>
                  <a:cubicBezTo>
                    <a:pt x="478" y="394"/>
                    <a:pt x="393" y="478"/>
                    <a:pt x="289" y="478"/>
                  </a:cubicBezTo>
                  <a:cubicBezTo>
                    <a:pt x="185" y="478"/>
                    <a:pt x="101" y="394"/>
                    <a:pt x="101" y="290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1"/>
                    <a:pt x="0" y="290"/>
                  </a:cubicBezTo>
                  <a:cubicBezTo>
                    <a:pt x="0" y="451"/>
                    <a:pt x="131" y="579"/>
                    <a:pt x="289" y="579"/>
                  </a:cubicBezTo>
                  <a:cubicBezTo>
                    <a:pt x="448" y="579"/>
                    <a:pt x="579" y="451"/>
                    <a:pt x="579" y="290"/>
                  </a:cubicBezTo>
                  <a:cubicBezTo>
                    <a:pt x="579" y="131"/>
                    <a:pt x="448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5779073" y="2583581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90" y="101"/>
                  </a:moveTo>
                  <a:cubicBezTo>
                    <a:pt x="394" y="101"/>
                    <a:pt x="478" y="189"/>
                    <a:pt x="478" y="293"/>
                  </a:cubicBezTo>
                  <a:cubicBezTo>
                    <a:pt x="478" y="394"/>
                    <a:pt x="394" y="478"/>
                    <a:pt x="290" y="478"/>
                  </a:cubicBezTo>
                  <a:cubicBezTo>
                    <a:pt x="185" y="478"/>
                    <a:pt x="102" y="394"/>
                    <a:pt x="102" y="293"/>
                  </a:cubicBezTo>
                  <a:cubicBezTo>
                    <a:pt x="102" y="189"/>
                    <a:pt x="185" y="101"/>
                    <a:pt x="290" y="101"/>
                  </a:cubicBezTo>
                  <a:close/>
                  <a:moveTo>
                    <a:pt x="290" y="0"/>
                  </a:moveTo>
                  <a:cubicBezTo>
                    <a:pt x="128" y="0"/>
                    <a:pt x="1" y="132"/>
                    <a:pt x="1" y="293"/>
                  </a:cubicBezTo>
                  <a:cubicBezTo>
                    <a:pt x="1" y="452"/>
                    <a:pt x="128" y="579"/>
                    <a:pt x="290" y="579"/>
                  </a:cubicBezTo>
                  <a:cubicBezTo>
                    <a:pt x="448" y="579"/>
                    <a:pt x="579" y="452"/>
                    <a:pt x="579" y="293"/>
                  </a:cubicBezTo>
                  <a:cubicBezTo>
                    <a:pt x="579" y="132"/>
                    <a:pt x="448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5570835" y="2406844"/>
              <a:ext cx="45259" cy="45337"/>
            </a:xfrm>
            <a:custGeom>
              <a:rect b="b" l="l" r="r" t="t"/>
              <a:pathLst>
                <a:path extrusionOk="0" h="580" w="579">
                  <a:moveTo>
                    <a:pt x="289" y="102"/>
                  </a:moveTo>
                  <a:cubicBezTo>
                    <a:pt x="394" y="102"/>
                    <a:pt x="478" y="186"/>
                    <a:pt x="478" y="291"/>
                  </a:cubicBezTo>
                  <a:cubicBezTo>
                    <a:pt x="478" y="395"/>
                    <a:pt x="394" y="479"/>
                    <a:pt x="289" y="479"/>
                  </a:cubicBezTo>
                  <a:cubicBezTo>
                    <a:pt x="185" y="479"/>
                    <a:pt x="101" y="395"/>
                    <a:pt x="101" y="291"/>
                  </a:cubicBezTo>
                  <a:cubicBezTo>
                    <a:pt x="101" y="186"/>
                    <a:pt x="185" y="102"/>
                    <a:pt x="289" y="102"/>
                  </a:cubicBezTo>
                  <a:close/>
                  <a:moveTo>
                    <a:pt x="289" y="1"/>
                  </a:moveTo>
                  <a:cubicBezTo>
                    <a:pt x="131" y="1"/>
                    <a:pt x="0" y="132"/>
                    <a:pt x="0" y="291"/>
                  </a:cubicBezTo>
                  <a:cubicBezTo>
                    <a:pt x="0" y="452"/>
                    <a:pt x="131" y="580"/>
                    <a:pt x="289" y="580"/>
                  </a:cubicBezTo>
                  <a:cubicBezTo>
                    <a:pt x="451" y="580"/>
                    <a:pt x="578" y="452"/>
                    <a:pt x="578" y="291"/>
                  </a:cubicBezTo>
                  <a:cubicBezTo>
                    <a:pt x="578" y="132"/>
                    <a:pt x="451" y="1"/>
                    <a:pt x="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5669873" y="2698487"/>
              <a:ext cx="45337" cy="45337"/>
            </a:xfrm>
            <a:custGeom>
              <a:rect b="b" l="l" r="r" t="t"/>
              <a:pathLst>
                <a:path extrusionOk="0" h="580" w="580">
                  <a:moveTo>
                    <a:pt x="291" y="101"/>
                  </a:moveTo>
                  <a:cubicBezTo>
                    <a:pt x="395" y="101"/>
                    <a:pt x="479" y="185"/>
                    <a:pt x="479" y="290"/>
                  </a:cubicBezTo>
                  <a:cubicBezTo>
                    <a:pt x="479" y="395"/>
                    <a:pt x="395" y="479"/>
                    <a:pt x="291" y="479"/>
                  </a:cubicBezTo>
                  <a:cubicBezTo>
                    <a:pt x="187" y="479"/>
                    <a:pt x="102" y="395"/>
                    <a:pt x="102" y="290"/>
                  </a:cubicBezTo>
                  <a:cubicBezTo>
                    <a:pt x="102" y="185"/>
                    <a:pt x="187" y="101"/>
                    <a:pt x="291" y="101"/>
                  </a:cubicBezTo>
                  <a:close/>
                  <a:moveTo>
                    <a:pt x="291" y="1"/>
                  </a:moveTo>
                  <a:cubicBezTo>
                    <a:pt x="132" y="1"/>
                    <a:pt x="1" y="132"/>
                    <a:pt x="1" y="290"/>
                  </a:cubicBezTo>
                  <a:cubicBezTo>
                    <a:pt x="1" y="448"/>
                    <a:pt x="132" y="579"/>
                    <a:pt x="291" y="579"/>
                  </a:cubicBezTo>
                  <a:cubicBezTo>
                    <a:pt x="449" y="579"/>
                    <a:pt x="580" y="448"/>
                    <a:pt x="580" y="290"/>
                  </a:cubicBezTo>
                  <a:cubicBezTo>
                    <a:pt x="580" y="132"/>
                    <a:pt x="449" y="1"/>
                    <a:pt x="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5481646" y="2544732"/>
              <a:ext cx="80513" cy="163292"/>
            </a:xfrm>
            <a:custGeom>
              <a:rect b="b" l="l" r="r" t="t"/>
              <a:pathLst>
                <a:path extrusionOk="0" h="2089" w="1030">
                  <a:moveTo>
                    <a:pt x="64" y="0"/>
                  </a:moveTo>
                  <a:lnTo>
                    <a:pt x="64" y="0"/>
                  </a:lnTo>
                  <a:cubicBezTo>
                    <a:pt x="1" y="790"/>
                    <a:pt x="347" y="1591"/>
                    <a:pt x="966" y="2089"/>
                  </a:cubicBezTo>
                  <a:lnTo>
                    <a:pt x="1030" y="2011"/>
                  </a:lnTo>
                  <a:cubicBezTo>
                    <a:pt x="435" y="1534"/>
                    <a:pt x="105" y="767"/>
                    <a:pt x="165" y="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7" name="Google Shape;14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675" y="1146425"/>
            <a:ext cx="4430400" cy="37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8"/>
          <p:cNvSpPr/>
          <p:nvPr/>
        </p:nvSpPr>
        <p:spPr>
          <a:xfrm>
            <a:off x="720000" y="171775"/>
            <a:ext cx="45639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8"/>
          <p:cNvSpPr txBox="1"/>
          <p:nvPr>
            <p:ph type="title"/>
          </p:nvPr>
        </p:nvSpPr>
        <p:spPr>
          <a:xfrm>
            <a:off x="685800" y="230850"/>
            <a:ext cx="459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and Implementation</a:t>
            </a:r>
            <a:endParaRPr/>
          </a:p>
        </p:txBody>
      </p:sp>
      <p:sp>
        <p:nvSpPr>
          <p:cNvPr id="1414" name="Google Shape;1414;p28"/>
          <p:cNvSpPr txBox="1"/>
          <p:nvPr>
            <p:ph idx="1" type="subTitle"/>
          </p:nvPr>
        </p:nvSpPr>
        <p:spPr>
          <a:xfrm>
            <a:off x="685800" y="1181375"/>
            <a:ext cx="4989000" cy="19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Languages and Tools Used: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HTML, CSS, JavaScript, JSP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Java (Servlets), SQL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MySQL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Tools: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Netbeans, MySQL Workbench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28"/>
          <p:cNvGrpSpPr/>
          <p:nvPr/>
        </p:nvGrpSpPr>
        <p:grpSpPr>
          <a:xfrm>
            <a:off x="6521500" y="1717742"/>
            <a:ext cx="1989717" cy="2381837"/>
            <a:chOff x="6521500" y="1717742"/>
            <a:chExt cx="1989717" cy="2381837"/>
          </a:xfrm>
        </p:grpSpPr>
        <p:grpSp>
          <p:nvGrpSpPr>
            <p:cNvPr id="1416" name="Google Shape;1416;p28"/>
            <p:cNvGrpSpPr/>
            <p:nvPr/>
          </p:nvGrpSpPr>
          <p:grpSpPr>
            <a:xfrm rot="9793407">
              <a:off x="7068705" y="2480824"/>
              <a:ext cx="1248972" cy="1469782"/>
              <a:chOff x="7713038" y="3537183"/>
              <a:chExt cx="448777" cy="528118"/>
            </a:xfrm>
          </p:grpSpPr>
          <p:sp>
            <p:nvSpPr>
              <p:cNvPr id="1417" name="Google Shape;1417;p28"/>
              <p:cNvSpPr/>
              <p:nvPr/>
            </p:nvSpPr>
            <p:spPr>
              <a:xfrm>
                <a:off x="7843875" y="3540979"/>
                <a:ext cx="96692" cy="190164"/>
              </a:xfrm>
              <a:custGeom>
                <a:rect b="b" l="l" r="r" t="t"/>
                <a:pathLst>
                  <a:path extrusionOk="0" h="9568" w="4865">
                    <a:moveTo>
                      <a:pt x="54" y="1"/>
                    </a:moveTo>
                    <a:lnTo>
                      <a:pt x="0" y="78"/>
                    </a:lnTo>
                    <a:cubicBezTo>
                      <a:pt x="1921" y="2958"/>
                      <a:pt x="3489" y="6070"/>
                      <a:pt x="4656" y="9326"/>
                    </a:cubicBezTo>
                    <a:lnTo>
                      <a:pt x="4616" y="9372"/>
                    </a:lnTo>
                    <a:cubicBezTo>
                      <a:pt x="4697" y="9437"/>
                      <a:pt x="4777" y="9504"/>
                      <a:pt x="4858" y="9568"/>
                    </a:cubicBezTo>
                    <a:cubicBezTo>
                      <a:pt x="4865" y="5831"/>
                      <a:pt x="3095" y="2151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7765707" y="3741876"/>
                <a:ext cx="224011" cy="26056"/>
              </a:xfrm>
              <a:custGeom>
                <a:rect b="b" l="l" r="r" t="t"/>
                <a:pathLst>
                  <a:path extrusionOk="0" h="1311" w="11271">
                    <a:moveTo>
                      <a:pt x="5842" y="1"/>
                    </a:moveTo>
                    <a:cubicBezTo>
                      <a:pt x="3829" y="1"/>
                      <a:pt x="1816" y="438"/>
                      <a:pt x="1" y="1310"/>
                    </a:cubicBezTo>
                    <a:cubicBezTo>
                      <a:pt x="2151" y="1122"/>
                      <a:pt x="4312" y="1028"/>
                      <a:pt x="6472" y="1028"/>
                    </a:cubicBezTo>
                    <a:cubicBezTo>
                      <a:pt x="8063" y="1028"/>
                      <a:pt x="9654" y="1079"/>
                      <a:pt x="11240" y="1182"/>
                    </a:cubicBezTo>
                    <a:lnTo>
                      <a:pt x="11270" y="1142"/>
                    </a:lnTo>
                    <a:cubicBezTo>
                      <a:pt x="11257" y="1129"/>
                      <a:pt x="11240" y="1118"/>
                      <a:pt x="11223" y="1108"/>
                    </a:cubicBezTo>
                    <a:lnTo>
                      <a:pt x="11223" y="1105"/>
                    </a:lnTo>
                    <a:cubicBezTo>
                      <a:pt x="9532" y="368"/>
                      <a:pt x="7687" y="1"/>
                      <a:pt x="5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7713038" y="3540860"/>
                <a:ext cx="119290" cy="129307"/>
              </a:xfrm>
              <a:custGeom>
                <a:rect b="b" l="l" r="r" t="t"/>
                <a:pathLst>
                  <a:path extrusionOk="0" h="6506" w="6002">
                    <a:moveTo>
                      <a:pt x="0" y="0"/>
                    </a:moveTo>
                    <a:cubicBezTo>
                      <a:pt x="34" y="78"/>
                      <a:pt x="64" y="155"/>
                      <a:pt x="101" y="232"/>
                    </a:cubicBezTo>
                    <a:lnTo>
                      <a:pt x="108" y="229"/>
                    </a:lnTo>
                    <a:cubicBezTo>
                      <a:pt x="1275" y="1043"/>
                      <a:pt x="2032" y="2126"/>
                      <a:pt x="2997" y="3126"/>
                    </a:cubicBezTo>
                    <a:cubicBezTo>
                      <a:pt x="4034" y="4199"/>
                      <a:pt x="5015" y="5329"/>
                      <a:pt x="5937" y="6506"/>
                    </a:cubicBezTo>
                    <a:lnTo>
                      <a:pt x="6001" y="6479"/>
                    </a:lnTo>
                    <a:cubicBezTo>
                      <a:pt x="4841" y="3755"/>
                      <a:pt x="2601" y="138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7715045" y="3545392"/>
                <a:ext cx="119488" cy="129664"/>
              </a:xfrm>
              <a:custGeom>
                <a:rect b="b" l="l" r="r" t="t"/>
                <a:pathLst>
                  <a:path extrusionOk="0" h="6524" w="6012">
                    <a:moveTo>
                      <a:pt x="7" y="1"/>
                    </a:moveTo>
                    <a:lnTo>
                      <a:pt x="0" y="4"/>
                    </a:lnTo>
                    <a:cubicBezTo>
                      <a:pt x="814" y="1922"/>
                      <a:pt x="1992" y="3822"/>
                      <a:pt x="3674" y="5053"/>
                    </a:cubicBezTo>
                    <a:cubicBezTo>
                      <a:pt x="4424" y="5598"/>
                      <a:pt x="5208" y="6076"/>
                      <a:pt x="6012" y="6523"/>
                    </a:cubicBezTo>
                    <a:cubicBezTo>
                      <a:pt x="5978" y="6433"/>
                      <a:pt x="5941" y="6342"/>
                      <a:pt x="5900" y="6251"/>
                    </a:cubicBezTo>
                    <a:lnTo>
                      <a:pt x="5836" y="6278"/>
                    </a:lnTo>
                    <a:cubicBezTo>
                      <a:pt x="4914" y="5101"/>
                      <a:pt x="3933" y="3971"/>
                      <a:pt x="2896" y="2898"/>
                    </a:cubicBezTo>
                    <a:cubicBezTo>
                      <a:pt x="1931" y="1898"/>
                      <a:pt x="1174" y="815"/>
                      <a:pt x="7" y="1"/>
                    </a:cubicBezTo>
                    <a:close/>
                  </a:path>
                </a:pathLst>
              </a:custGeom>
              <a:solidFill>
                <a:srgbClr val="8E80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7839324" y="3537183"/>
                <a:ext cx="97109" cy="190085"/>
              </a:xfrm>
              <a:custGeom>
                <a:rect b="b" l="l" r="r" t="t"/>
                <a:pathLst>
                  <a:path extrusionOk="0" h="9564" w="4886">
                    <a:moveTo>
                      <a:pt x="1" y="1"/>
                    </a:moveTo>
                    <a:cubicBezTo>
                      <a:pt x="734" y="3569"/>
                      <a:pt x="2063" y="7239"/>
                      <a:pt x="4845" y="9563"/>
                    </a:cubicBezTo>
                    <a:lnTo>
                      <a:pt x="4885" y="9517"/>
                    </a:lnTo>
                    <a:cubicBezTo>
                      <a:pt x="3718" y="6261"/>
                      <a:pt x="2150" y="3149"/>
                      <a:pt x="229" y="269"/>
                    </a:cubicBezTo>
                    <a:lnTo>
                      <a:pt x="283" y="192"/>
                    </a:lnTo>
                    <a:cubicBezTo>
                      <a:pt x="189" y="128"/>
                      <a:pt x="94" y="64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7763978" y="3762307"/>
                <a:ext cx="228145" cy="33867"/>
              </a:xfrm>
              <a:custGeom>
                <a:rect b="b" l="l" r="r" t="t"/>
                <a:pathLst>
                  <a:path extrusionOk="0" h="1704" w="11479">
                    <a:moveTo>
                      <a:pt x="6559" y="0"/>
                    </a:moveTo>
                    <a:cubicBezTo>
                      <a:pt x="4399" y="0"/>
                      <a:pt x="2238" y="94"/>
                      <a:pt x="88" y="282"/>
                    </a:cubicBezTo>
                    <a:cubicBezTo>
                      <a:pt x="58" y="295"/>
                      <a:pt x="30" y="309"/>
                      <a:pt x="1" y="323"/>
                    </a:cubicBezTo>
                    <a:cubicBezTo>
                      <a:pt x="1705" y="1388"/>
                      <a:pt x="3869" y="1703"/>
                      <a:pt x="5893" y="1703"/>
                    </a:cubicBezTo>
                    <a:cubicBezTo>
                      <a:pt x="5978" y="1703"/>
                      <a:pt x="6062" y="1703"/>
                      <a:pt x="6146" y="1702"/>
                    </a:cubicBezTo>
                    <a:cubicBezTo>
                      <a:pt x="7993" y="1675"/>
                      <a:pt x="10089" y="1419"/>
                      <a:pt x="11479" y="202"/>
                    </a:cubicBezTo>
                    <a:cubicBezTo>
                      <a:pt x="11438" y="171"/>
                      <a:pt x="11398" y="144"/>
                      <a:pt x="11357" y="114"/>
                    </a:cubicBezTo>
                    <a:lnTo>
                      <a:pt x="11327" y="154"/>
                    </a:lnTo>
                    <a:cubicBezTo>
                      <a:pt x="9741" y="51"/>
                      <a:pt x="8150" y="0"/>
                      <a:pt x="655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7987949" y="3762625"/>
                <a:ext cx="173866" cy="302676"/>
              </a:xfrm>
              <a:custGeom>
                <a:rect b="b" l="l" r="r" t="t"/>
                <a:pathLst>
                  <a:path extrusionOk="0" h="15229" w="8748">
                    <a:moveTo>
                      <a:pt x="88" y="1"/>
                    </a:moveTo>
                    <a:lnTo>
                      <a:pt x="0" y="128"/>
                    </a:lnTo>
                    <a:cubicBezTo>
                      <a:pt x="14" y="138"/>
                      <a:pt x="28" y="148"/>
                      <a:pt x="44" y="162"/>
                    </a:cubicBezTo>
                    <a:lnTo>
                      <a:pt x="84" y="189"/>
                    </a:lnTo>
                    <a:cubicBezTo>
                      <a:pt x="112" y="209"/>
                      <a:pt x="135" y="229"/>
                      <a:pt x="162" y="249"/>
                    </a:cubicBezTo>
                    <a:cubicBezTo>
                      <a:pt x="1972" y="1568"/>
                      <a:pt x="3512" y="3014"/>
                      <a:pt x="4740" y="4545"/>
                    </a:cubicBezTo>
                    <a:cubicBezTo>
                      <a:pt x="5716" y="5759"/>
                      <a:pt x="6523" y="7071"/>
                      <a:pt x="7139" y="8444"/>
                    </a:cubicBezTo>
                    <a:lnTo>
                      <a:pt x="7176" y="8525"/>
                    </a:lnTo>
                    <a:cubicBezTo>
                      <a:pt x="8165" y="10762"/>
                      <a:pt x="8589" y="13015"/>
                      <a:pt x="8440" y="15219"/>
                    </a:cubicBezTo>
                    <a:lnTo>
                      <a:pt x="8595" y="15229"/>
                    </a:lnTo>
                    <a:cubicBezTo>
                      <a:pt x="8747" y="13002"/>
                      <a:pt x="8316" y="10725"/>
                      <a:pt x="7317" y="8461"/>
                    </a:cubicBezTo>
                    <a:lnTo>
                      <a:pt x="7280" y="8380"/>
                    </a:lnTo>
                    <a:cubicBezTo>
                      <a:pt x="6658" y="6997"/>
                      <a:pt x="5847" y="5675"/>
                      <a:pt x="4861" y="4448"/>
                    </a:cubicBezTo>
                    <a:cubicBezTo>
                      <a:pt x="3624" y="2907"/>
                      <a:pt x="2073" y="1454"/>
                      <a:pt x="256" y="125"/>
                    </a:cubicBezTo>
                    <a:cubicBezTo>
                      <a:pt x="230" y="105"/>
                      <a:pt x="202" y="85"/>
                      <a:pt x="176" y="64"/>
                    </a:cubicBezTo>
                    <a:lnTo>
                      <a:pt x="138" y="37"/>
                    </a:lnTo>
                    <a:cubicBezTo>
                      <a:pt x="122" y="24"/>
                      <a:pt x="105" y="14"/>
                      <a:pt x="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7760837" y="3740286"/>
                <a:ext cx="234823" cy="57399"/>
              </a:xfrm>
              <a:custGeom>
                <a:rect b="b" l="l" r="r" t="t"/>
                <a:pathLst>
                  <a:path extrusionOk="0" h="2888" w="11815">
                    <a:moveTo>
                      <a:pt x="6084" y="156"/>
                    </a:moveTo>
                    <a:cubicBezTo>
                      <a:pt x="7901" y="156"/>
                      <a:pt x="9718" y="516"/>
                      <a:pt x="11390" y="1239"/>
                    </a:cubicBezTo>
                    <a:lnTo>
                      <a:pt x="11441" y="1259"/>
                    </a:lnTo>
                    <a:cubicBezTo>
                      <a:pt x="11471" y="1272"/>
                      <a:pt x="11502" y="1286"/>
                      <a:pt x="11532" y="1299"/>
                    </a:cubicBezTo>
                    <a:cubicBezTo>
                      <a:pt x="10069" y="2538"/>
                      <a:pt x="7852" y="2709"/>
                      <a:pt x="6304" y="2732"/>
                    </a:cubicBezTo>
                    <a:cubicBezTo>
                      <a:pt x="6214" y="2733"/>
                      <a:pt x="6125" y="2734"/>
                      <a:pt x="6037" y="2734"/>
                    </a:cubicBezTo>
                    <a:cubicBezTo>
                      <a:pt x="3684" y="2734"/>
                      <a:pt x="1763" y="2299"/>
                      <a:pt x="323" y="1440"/>
                    </a:cubicBezTo>
                    <a:cubicBezTo>
                      <a:pt x="2117" y="585"/>
                      <a:pt x="4101" y="156"/>
                      <a:pt x="6084" y="156"/>
                    </a:cubicBezTo>
                    <a:close/>
                    <a:moveTo>
                      <a:pt x="6084" y="0"/>
                    </a:moveTo>
                    <a:cubicBezTo>
                      <a:pt x="4061" y="0"/>
                      <a:pt x="2040" y="441"/>
                      <a:pt x="216" y="1319"/>
                    </a:cubicBezTo>
                    <a:cubicBezTo>
                      <a:pt x="182" y="1333"/>
                      <a:pt x="155" y="1347"/>
                      <a:pt x="125" y="1363"/>
                    </a:cubicBezTo>
                    <a:lnTo>
                      <a:pt x="0" y="1423"/>
                    </a:lnTo>
                    <a:lnTo>
                      <a:pt x="118" y="1498"/>
                    </a:lnTo>
                    <a:cubicBezTo>
                      <a:pt x="1598" y="2420"/>
                      <a:pt x="3583" y="2887"/>
                      <a:pt x="6032" y="2887"/>
                    </a:cubicBezTo>
                    <a:lnTo>
                      <a:pt x="6304" y="2887"/>
                    </a:lnTo>
                    <a:cubicBezTo>
                      <a:pt x="7895" y="2864"/>
                      <a:pt x="10187" y="2685"/>
                      <a:pt x="11687" y="1370"/>
                    </a:cubicBezTo>
                    <a:lnTo>
                      <a:pt x="11814" y="1255"/>
                    </a:lnTo>
                    <a:lnTo>
                      <a:pt x="11707" y="1209"/>
                    </a:lnTo>
                    <a:cubicBezTo>
                      <a:pt x="11653" y="1181"/>
                      <a:pt x="11599" y="1158"/>
                      <a:pt x="11545" y="1138"/>
                    </a:cubicBezTo>
                    <a:lnTo>
                      <a:pt x="11545" y="1108"/>
                    </a:lnTo>
                    <a:lnTo>
                      <a:pt x="11485" y="1108"/>
                    </a:lnTo>
                    <a:cubicBezTo>
                      <a:pt x="9783" y="369"/>
                      <a:pt x="7933" y="0"/>
                      <a:pt x="6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7842603" y="3541655"/>
                <a:ext cx="95281" cy="185215"/>
              </a:xfrm>
              <a:custGeom>
                <a:rect b="b" l="l" r="r" t="t"/>
                <a:pathLst>
                  <a:path extrusionOk="0" h="9319" w="4794">
                    <a:moveTo>
                      <a:pt x="128" y="1"/>
                    </a:moveTo>
                    <a:lnTo>
                      <a:pt x="1" y="88"/>
                    </a:lnTo>
                    <a:cubicBezTo>
                      <a:pt x="1918" y="2960"/>
                      <a:pt x="3482" y="6066"/>
                      <a:pt x="4646" y="9318"/>
                    </a:cubicBezTo>
                    <a:lnTo>
                      <a:pt x="4794" y="9265"/>
                    </a:lnTo>
                    <a:cubicBezTo>
                      <a:pt x="3623" y="6002"/>
                      <a:pt x="2053" y="2884"/>
                      <a:pt x="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7714310" y="3544139"/>
                <a:ext cx="117938" cy="126961"/>
              </a:xfrm>
              <a:custGeom>
                <a:rect b="b" l="l" r="r" t="t"/>
                <a:pathLst>
                  <a:path extrusionOk="0" h="6388" w="5934">
                    <a:moveTo>
                      <a:pt x="87" y="0"/>
                    </a:moveTo>
                    <a:lnTo>
                      <a:pt x="0" y="128"/>
                    </a:lnTo>
                    <a:cubicBezTo>
                      <a:pt x="807" y="690"/>
                      <a:pt x="1406" y="1369"/>
                      <a:pt x="2042" y="2093"/>
                    </a:cubicBezTo>
                    <a:cubicBezTo>
                      <a:pt x="2307" y="2395"/>
                      <a:pt x="2587" y="2711"/>
                      <a:pt x="2880" y="3014"/>
                    </a:cubicBezTo>
                    <a:cubicBezTo>
                      <a:pt x="3906" y="4077"/>
                      <a:pt x="4891" y="5214"/>
                      <a:pt x="5810" y="6388"/>
                    </a:cubicBezTo>
                    <a:lnTo>
                      <a:pt x="5934" y="6294"/>
                    </a:lnTo>
                    <a:cubicBezTo>
                      <a:pt x="5012" y="5113"/>
                      <a:pt x="4020" y="3973"/>
                      <a:pt x="2990" y="2907"/>
                    </a:cubicBezTo>
                    <a:cubicBezTo>
                      <a:pt x="2698" y="2604"/>
                      <a:pt x="2425" y="2291"/>
                      <a:pt x="2156" y="1988"/>
                    </a:cubicBezTo>
                    <a:cubicBezTo>
                      <a:pt x="1544" y="1292"/>
                      <a:pt x="912" y="572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7779162" y="3692626"/>
                <a:ext cx="21068" cy="21087"/>
              </a:xfrm>
              <a:custGeom>
                <a:rect b="b" l="l" r="r" t="t"/>
                <a:pathLst>
                  <a:path extrusionOk="0" h="1061" w="1060">
                    <a:moveTo>
                      <a:pt x="528" y="155"/>
                    </a:moveTo>
                    <a:cubicBezTo>
                      <a:pt x="737" y="155"/>
                      <a:pt x="905" y="323"/>
                      <a:pt x="905" y="528"/>
                    </a:cubicBezTo>
                    <a:cubicBezTo>
                      <a:pt x="905" y="737"/>
                      <a:pt x="737" y="905"/>
                      <a:pt x="528" y="905"/>
                    </a:cubicBezTo>
                    <a:cubicBezTo>
                      <a:pt x="323" y="905"/>
                      <a:pt x="155" y="737"/>
                      <a:pt x="155" y="528"/>
                    </a:cubicBezTo>
                    <a:cubicBezTo>
                      <a:pt x="155" y="323"/>
                      <a:pt x="323" y="155"/>
                      <a:pt x="528" y="155"/>
                    </a:cubicBezTo>
                    <a:close/>
                    <a:moveTo>
                      <a:pt x="528" y="0"/>
                    </a:moveTo>
                    <a:cubicBezTo>
                      <a:pt x="239" y="0"/>
                      <a:pt x="0" y="236"/>
                      <a:pt x="0" y="528"/>
                    </a:cubicBezTo>
                    <a:cubicBezTo>
                      <a:pt x="0" y="821"/>
                      <a:pt x="239" y="1060"/>
                      <a:pt x="528" y="1060"/>
                    </a:cubicBezTo>
                    <a:cubicBezTo>
                      <a:pt x="821" y="1060"/>
                      <a:pt x="1060" y="821"/>
                      <a:pt x="1060" y="528"/>
                    </a:cubicBezTo>
                    <a:cubicBezTo>
                      <a:pt x="1060" y="236"/>
                      <a:pt x="821" y="0"/>
                      <a:pt x="528" y="0"/>
                    </a:cubicBezTo>
                    <a:close/>
                  </a:path>
                </a:pathLst>
              </a:custGeom>
              <a:solidFill>
                <a:srgbClr val="402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8"/>
            <p:cNvGrpSpPr/>
            <p:nvPr/>
          </p:nvGrpSpPr>
          <p:grpSpPr>
            <a:xfrm>
              <a:off x="7238480" y="1717742"/>
              <a:ext cx="920270" cy="1260187"/>
              <a:chOff x="6990780" y="595817"/>
              <a:chExt cx="920270" cy="1260187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7405484" y="705007"/>
                <a:ext cx="429043" cy="217351"/>
              </a:xfrm>
              <a:custGeom>
                <a:rect b="b" l="l" r="r" t="t"/>
                <a:pathLst>
                  <a:path extrusionOk="0" h="3380" w="6672">
                    <a:moveTo>
                      <a:pt x="434" y="0"/>
                    </a:moveTo>
                    <a:lnTo>
                      <a:pt x="1" y="1313"/>
                    </a:lnTo>
                    <a:lnTo>
                      <a:pt x="492" y="1477"/>
                    </a:lnTo>
                    <a:lnTo>
                      <a:pt x="5744" y="3213"/>
                    </a:lnTo>
                    <a:lnTo>
                      <a:pt x="6239" y="3380"/>
                    </a:lnTo>
                    <a:lnTo>
                      <a:pt x="6672" y="2063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7396481" y="601862"/>
                <a:ext cx="507817" cy="240501"/>
              </a:xfrm>
              <a:custGeom>
                <a:rect b="b" l="l" r="r" t="t"/>
                <a:pathLst>
                  <a:path extrusionOk="0" h="3740" w="7897">
                    <a:moveTo>
                      <a:pt x="779" y="0"/>
                    </a:moveTo>
                    <a:cubicBezTo>
                      <a:pt x="547" y="0"/>
                      <a:pt x="333" y="147"/>
                      <a:pt x="256" y="380"/>
                    </a:cubicBezTo>
                    <a:lnTo>
                      <a:pt x="97" y="864"/>
                    </a:lnTo>
                    <a:cubicBezTo>
                      <a:pt x="1" y="1154"/>
                      <a:pt x="158" y="1467"/>
                      <a:pt x="445" y="1563"/>
                    </a:cubicBezTo>
                    <a:lnTo>
                      <a:pt x="574" y="1604"/>
                    </a:lnTo>
                    <a:lnTo>
                      <a:pt x="6812" y="3667"/>
                    </a:lnTo>
                    <a:lnTo>
                      <a:pt x="6941" y="3712"/>
                    </a:lnTo>
                    <a:cubicBezTo>
                      <a:pt x="6999" y="3731"/>
                      <a:pt x="7057" y="3740"/>
                      <a:pt x="7115" y="3740"/>
                    </a:cubicBezTo>
                    <a:cubicBezTo>
                      <a:pt x="7347" y="3740"/>
                      <a:pt x="7563" y="3593"/>
                      <a:pt x="7637" y="3361"/>
                    </a:cubicBezTo>
                    <a:lnTo>
                      <a:pt x="7800" y="2876"/>
                    </a:lnTo>
                    <a:cubicBezTo>
                      <a:pt x="7896" y="2586"/>
                      <a:pt x="7739" y="2276"/>
                      <a:pt x="7449" y="2177"/>
                    </a:cubicBezTo>
                    <a:lnTo>
                      <a:pt x="952" y="28"/>
                    </a:lnTo>
                    <a:cubicBezTo>
                      <a:pt x="894" y="9"/>
                      <a:pt x="836" y="0"/>
                      <a:pt x="7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7066210" y="1047498"/>
                <a:ext cx="748832" cy="616106"/>
              </a:xfrm>
              <a:custGeom>
                <a:rect b="b" l="l" r="r" t="t"/>
                <a:pathLst>
                  <a:path extrusionOk="0" h="9581" w="11645">
                    <a:moveTo>
                      <a:pt x="2129" y="1"/>
                    </a:moveTo>
                    <a:cubicBezTo>
                      <a:pt x="1634" y="1498"/>
                      <a:pt x="683" y="4367"/>
                      <a:pt x="1" y="6429"/>
                    </a:cubicBezTo>
                    <a:lnTo>
                      <a:pt x="9516" y="9581"/>
                    </a:lnTo>
                    <a:cubicBezTo>
                      <a:pt x="10201" y="7514"/>
                      <a:pt x="11150" y="4646"/>
                      <a:pt x="11644" y="3152"/>
                    </a:cubicBezTo>
                    <a:lnTo>
                      <a:pt x="10808" y="2876"/>
                    </a:lnTo>
                    <a:lnTo>
                      <a:pt x="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6990780" y="1460918"/>
                <a:ext cx="687356" cy="388917"/>
              </a:xfrm>
              <a:custGeom>
                <a:rect b="b" l="l" r="r" t="t"/>
                <a:pathLst>
                  <a:path extrusionOk="0" h="6048" w="10689">
                    <a:moveTo>
                      <a:pt x="1174" y="0"/>
                    </a:moveTo>
                    <a:cubicBezTo>
                      <a:pt x="928" y="745"/>
                      <a:pt x="717" y="1382"/>
                      <a:pt x="574" y="1815"/>
                    </a:cubicBezTo>
                    <a:cubicBezTo>
                      <a:pt x="1" y="3537"/>
                      <a:pt x="1177" y="3698"/>
                      <a:pt x="4830" y="4908"/>
                    </a:cubicBezTo>
                    <a:cubicBezTo>
                      <a:pt x="6844" y="5575"/>
                      <a:pt x="8064" y="6048"/>
                      <a:pt x="8848" y="6048"/>
                    </a:cubicBezTo>
                    <a:cubicBezTo>
                      <a:pt x="9484" y="6048"/>
                      <a:pt x="9834" y="5736"/>
                      <a:pt x="10089" y="4963"/>
                    </a:cubicBezTo>
                    <a:cubicBezTo>
                      <a:pt x="10232" y="4530"/>
                      <a:pt x="10447" y="3896"/>
                      <a:pt x="10689" y="3152"/>
                    </a:cubicBezTo>
                    <a:lnTo>
                      <a:pt x="1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7203051" y="799922"/>
                <a:ext cx="657583" cy="450328"/>
              </a:xfrm>
              <a:custGeom>
                <a:rect b="b" l="l" r="r" t="t"/>
                <a:pathLst>
                  <a:path extrusionOk="0" h="7003" w="10226">
                    <a:moveTo>
                      <a:pt x="3640" y="1"/>
                    </a:moveTo>
                    <a:cubicBezTo>
                      <a:pt x="3640" y="1"/>
                      <a:pt x="3412" y="833"/>
                      <a:pt x="2439" y="1014"/>
                    </a:cubicBezTo>
                    <a:cubicBezTo>
                      <a:pt x="1471" y="1194"/>
                      <a:pt x="706" y="1716"/>
                      <a:pt x="97" y="3561"/>
                    </a:cubicBezTo>
                    <a:cubicBezTo>
                      <a:pt x="66" y="3650"/>
                      <a:pt x="35" y="3749"/>
                      <a:pt x="1" y="3851"/>
                    </a:cubicBezTo>
                    <a:lnTo>
                      <a:pt x="8680" y="6726"/>
                    </a:lnTo>
                    <a:lnTo>
                      <a:pt x="9516" y="7002"/>
                    </a:lnTo>
                    <a:cubicBezTo>
                      <a:pt x="9550" y="6900"/>
                      <a:pt x="9584" y="6801"/>
                      <a:pt x="9612" y="6712"/>
                    </a:cubicBezTo>
                    <a:cubicBezTo>
                      <a:pt x="10226" y="4864"/>
                      <a:pt x="9922" y="3991"/>
                      <a:pt x="9250" y="3268"/>
                    </a:cubicBezTo>
                    <a:cubicBezTo>
                      <a:pt x="8581" y="2545"/>
                      <a:pt x="8892" y="1737"/>
                      <a:pt x="8892" y="1737"/>
                    </a:cubicBezTo>
                    <a:lnTo>
                      <a:pt x="36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7397832" y="703207"/>
                <a:ext cx="442418" cy="226611"/>
              </a:xfrm>
              <a:custGeom>
                <a:rect b="b" l="l" r="r" t="t"/>
                <a:pathLst>
                  <a:path extrusionOk="0" h="3524" w="6880">
                    <a:moveTo>
                      <a:pt x="464" y="1"/>
                    </a:moveTo>
                    <a:lnTo>
                      <a:pt x="0" y="1399"/>
                    </a:lnTo>
                    <a:lnTo>
                      <a:pt x="6415" y="3524"/>
                    </a:lnTo>
                    <a:lnTo>
                      <a:pt x="6879" y="2122"/>
                    </a:lnTo>
                    <a:lnTo>
                      <a:pt x="6698" y="2064"/>
                    </a:lnTo>
                    <a:lnTo>
                      <a:pt x="6296" y="3288"/>
                    </a:lnTo>
                    <a:lnTo>
                      <a:pt x="641" y="1416"/>
                    </a:lnTo>
                    <a:lnTo>
                      <a:pt x="239" y="1280"/>
                    </a:lnTo>
                    <a:lnTo>
                      <a:pt x="645" y="5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7389729" y="595817"/>
                <a:ext cx="521321" cy="252654"/>
              </a:xfrm>
              <a:custGeom>
                <a:rect b="b" l="l" r="r" t="t"/>
                <a:pathLst>
                  <a:path extrusionOk="0" h="3929" w="8107">
                    <a:moveTo>
                      <a:pt x="887" y="188"/>
                    </a:moveTo>
                    <a:cubicBezTo>
                      <a:pt x="935" y="188"/>
                      <a:pt x="983" y="195"/>
                      <a:pt x="1030" y="211"/>
                    </a:cubicBezTo>
                    <a:lnTo>
                      <a:pt x="7523" y="2363"/>
                    </a:lnTo>
                    <a:cubicBezTo>
                      <a:pt x="7766" y="2441"/>
                      <a:pt x="7896" y="2701"/>
                      <a:pt x="7817" y="2940"/>
                    </a:cubicBezTo>
                    <a:lnTo>
                      <a:pt x="7653" y="3427"/>
                    </a:lnTo>
                    <a:cubicBezTo>
                      <a:pt x="7616" y="3543"/>
                      <a:pt x="7534" y="3635"/>
                      <a:pt x="7425" y="3689"/>
                    </a:cubicBezTo>
                    <a:cubicBezTo>
                      <a:pt x="7360" y="3724"/>
                      <a:pt x="7291" y="3740"/>
                      <a:pt x="7221" y="3740"/>
                    </a:cubicBezTo>
                    <a:cubicBezTo>
                      <a:pt x="7173" y="3740"/>
                      <a:pt x="7124" y="3732"/>
                      <a:pt x="7077" y="3717"/>
                    </a:cubicBezTo>
                    <a:lnTo>
                      <a:pt x="709" y="1610"/>
                    </a:lnTo>
                    <a:lnTo>
                      <a:pt x="580" y="1565"/>
                    </a:lnTo>
                    <a:cubicBezTo>
                      <a:pt x="341" y="1487"/>
                      <a:pt x="211" y="1227"/>
                      <a:pt x="290" y="988"/>
                    </a:cubicBezTo>
                    <a:lnTo>
                      <a:pt x="450" y="501"/>
                    </a:lnTo>
                    <a:cubicBezTo>
                      <a:pt x="516" y="309"/>
                      <a:pt x="696" y="188"/>
                      <a:pt x="887" y="188"/>
                    </a:cubicBezTo>
                    <a:close/>
                    <a:moveTo>
                      <a:pt x="885" y="1"/>
                    </a:moveTo>
                    <a:cubicBezTo>
                      <a:pt x="615" y="1"/>
                      <a:pt x="363" y="173"/>
                      <a:pt x="273" y="443"/>
                    </a:cubicBezTo>
                    <a:lnTo>
                      <a:pt x="112" y="930"/>
                    </a:lnTo>
                    <a:cubicBezTo>
                      <a:pt x="0" y="1268"/>
                      <a:pt x="184" y="1633"/>
                      <a:pt x="518" y="1745"/>
                    </a:cubicBezTo>
                    <a:lnTo>
                      <a:pt x="7019" y="3894"/>
                    </a:lnTo>
                    <a:cubicBezTo>
                      <a:pt x="7084" y="3918"/>
                      <a:pt x="7152" y="3928"/>
                      <a:pt x="7220" y="3928"/>
                    </a:cubicBezTo>
                    <a:cubicBezTo>
                      <a:pt x="7323" y="3928"/>
                      <a:pt x="7421" y="3905"/>
                      <a:pt x="7510" y="3861"/>
                    </a:cubicBezTo>
                    <a:cubicBezTo>
                      <a:pt x="7663" y="3782"/>
                      <a:pt x="7779" y="3649"/>
                      <a:pt x="7830" y="3485"/>
                    </a:cubicBezTo>
                    <a:lnTo>
                      <a:pt x="7994" y="3001"/>
                    </a:lnTo>
                    <a:cubicBezTo>
                      <a:pt x="8107" y="2663"/>
                      <a:pt x="7923" y="2295"/>
                      <a:pt x="7585" y="2183"/>
                    </a:cubicBezTo>
                    <a:lnTo>
                      <a:pt x="1088" y="34"/>
                    </a:lnTo>
                    <a:cubicBezTo>
                      <a:pt x="1021" y="11"/>
                      <a:pt x="952" y="1"/>
                      <a:pt x="8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7009621" y="798379"/>
                <a:ext cx="433416" cy="983931"/>
              </a:xfrm>
              <a:custGeom>
                <a:rect b="b" l="l" r="r" t="t"/>
                <a:pathLst>
                  <a:path extrusionOk="0" h="15301" w="6740">
                    <a:moveTo>
                      <a:pt x="6559" y="1"/>
                    </a:moveTo>
                    <a:cubicBezTo>
                      <a:pt x="6549" y="31"/>
                      <a:pt x="6330" y="778"/>
                      <a:pt x="5430" y="945"/>
                    </a:cubicBezTo>
                    <a:cubicBezTo>
                      <a:pt x="4438" y="1130"/>
                      <a:pt x="3646" y="1641"/>
                      <a:pt x="3015" y="3555"/>
                    </a:cubicBezTo>
                    <a:lnTo>
                      <a:pt x="2920" y="3848"/>
                    </a:lnTo>
                    <a:cubicBezTo>
                      <a:pt x="2487" y="5147"/>
                      <a:pt x="1713" y="7490"/>
                      <a:pt x="1068" y="9438"/>
                    </a:cubicBezTo>
                    <a:lnTo>
                      <a:pt x="192" y="12088"/>
                    </a:lnTo>
                    <a:cubicBezTo>
                      <a:pt x="11" y="12633"/>
                      <a:pt x="1" y="13022"/>
                      <a:pt x="165" y="13343"/>
                    </a:cubicBezTo>
                    <a:cubicBezTo>
                      <a:pt x="495" y="13997"/>
                      <a:pt x="1545" y="14339"/>
                      <a:pt x="3448" y="14956"/>
                    </a:cubicBezTo>
                    <a:cubicBezTo>
                      <a:pt x="3773" y="15062"/>
                      <a:pt x="4128" y="15174"/>
                      <a:pt x="4506" y="15301"/>
                    </a:cubicBezTo>
                    <a:lnTo>
                      <a:pt x="4564" y="15123"/>
                    </a:lnTo>
                    <a:cubicBezTo>
                      <a:pt x="4185" y="14997"/>
                      <a:pt x="3834" y="14881"/>
                      <a:pt x="3507" y="14775"/>
                    </a:cubicBezTo>
                    <a:cubicBezTo>
                      <a:pt x="1652" y="14175"/>
                      <a:pt x="629" y="13840"/>
                      <a:pt x="332" y="13258"/>
                    </a:cubicBezTo>
                    <a:cubicBezTo>
                      <a:pt x="195" y="12984"/>
                      <a:pt x="205" y="12640"/>
                      <a:pt x="369" y="12145"/>
                    </a:cubicBezTo>
                    <a:lnTo>
                      <a:pt x="1246" y="9499"/>
                    </a:lnTo>
                    <a:cubicBezTo>
                      <a:pt x="1890" y="7552"/>
                      <a:pt x="2668" y="5208"/>
                      <a:pt x="3097" y="3906"/>
                    </a:cubicBezTo>
                    <a:lnTo>
                      <a:pt x="3193" y="3612"/>
                    </a:lnTo>
                    <a:cubicBezTo>
                      <a:pt x="3796" y="1791"/>
                      <a:pt x="4540" y="1304"/>
                      <a:pt x="5468" y="1130"/>
                    </a:cubicBezTo>
                    <a:cubicBezTo>
                      <a:pt x="6484" y="942"/>
                      <a:pt x="6730" y="86"/>
                      <a:pt x="6740" y="48"/>
                    </a:cubicBezTo>
                    <a:lnTo>
                      <a:pt x="65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7299316" y="909563"/>
                <a:ext cx="568328" cy="946441"/>
              </a:xfrm>
              <a:custGeom>
                <a:rect b="b" l="l" r="r" t="t"/>
                <a:pathLst>
                  <a:path extrusionOk="0" h="14718" w="8838">
                    <a:moveTo>
                      <a:pt x="7309" y="1"/>
                    </a:moveTo>
                    <a:lnTo>
                      <a:pt x="7309" y="1"/>
                    </a:lnTo>
                    <a:cubicBezTo>
                      <a:pt x="7296" y="35"/>
                      <a:pt x="6982" y="871"/>
                      <a:pt x="7685" y="1628"/>
                    </a:cubicBezTo>
                    <a:cubicBezTo>
                      <a:pt x="8326" y="2320"/>
                      <a:pt x="8630" y="3156"/>
                      <a:pt x="8026" y="4977"/>
                    </a:cubicBezTo>
                    <a:lnTo>
                      <a:pt x="7931" y="5270"/>
                    </a:lnTo>
                    <a:cubicBezTo>
                      <a:pt x="7661" y="6082"/>
                      <a:pt x="7255" y="7303"/>
                      <a:pt x="6835" y="8582"/>
                    </a:cubicBezTo>
                    <a:lnTo>
                      <a:pt x="5803" y="11695"/>
                    </a:lnTo>
                    <a:cubicBezTo>
                      <a:pt x="5659" y="12139"/>
                      <a:pt x="5523" y="12541"/>
                      <a:pt x="5406" y="12886"/>
                    </a:cubicBezTo>
                    <a:lnTo>
                      <a:pt x="5202" y="13510"/>
                    </a:lnTo>
                    <a:cubicBezTo>
                      <a:pt x="5038" y="14005"/>
                      <a:pt x="4844" y="14284"/>
                      <a:pt x="4567" y="14424"/>
                    </a:cubicBezTo>
                    <a:cubicBezTo>
                      <a:pt x="4424" y="14495"/>
                      <a:pt x="4254" y="14528"/>
                      <a:pt x="4051" y="14528"/>
                    </a:cubicBezTo>
                    <a:cubicBezTo>
                      <a:pt x="3432" y="14528"/>
                      <a:pt x="2508" y="14218"/>
                      <a:pt x="1112" y="13745"/>
                    </a:cubicBezTo>
                    <a:cubicBezTo>
                      <a:pt x="789" y="13636"/>
                      <a:pt x="437" y="13517"/>
                      <a:pt x="59" y="13394"/>
                    </a:cubicBezTo>
                    <a:lnTo>
                      <a:pt x="1" y="13572"/>
                    </a:lnTo>
                    <a:cubicBezTo>
                      <a:pt x="380" y="13698"/>
                      <a:pt x="728" y="13813"/>
                      <a:pt x="1055" y="13926"/>
                    </a:cubicBezTo>
                    <a:cubicBezTo>
                      <a:pt x="2456" y="14400"/>
                      <a:pt x="3394" y="14717"/>
                      <a:pt x="4053" y="14717"/>
                    </a:cubicBezTo>
                    <a:cubicBezTo>
                      <a:pt x="4284" y="14717"/>
                      <a:pt x="4482" y="14677"/>
                      <a:pt x="4653" y="14591"/>
                    </a:cubicBezTo>
                    <a:cubicBezTo>
                      <a:pt x="4977" y="14431"/>
                      <a:pt x="5202" y="14113"/>
                      <a:pt x="5379" y="13567"/>
                    </a:cubicBezTo>
                    <a:lnTo>
                      <a:pt x="5587" y="12947"/>
                    </a:lnTo>
                    <a:cubicBezTo>
                      <a:pt x="5703" y="12599"/>
                      <a:pt x="5836" y="12196"/>
                      <a:pt x="5983" y="11757"/>
                    </a:cubicBezTo>
                    <a:lnTo>
                      <a:pt x="7013" y="8640"/>
                    </a:lnTo>
                    <a:cubicBezTo>
                      <a:pt x="7435" y="7364"/>
                      <a:pt x="7838" y="6144"/>
                      <a:pt x="8107" y="5328"/>
                    </a:cubicBezTo>
                    <a:lnTo>
                      <a:pt x="8207" y="5034"/>
                    </a:lnTo>
                    <a:cubicBezTo>
                      <a:pt x="8838" y="3125"/>
                      <a:pt x="8510" y="2242"/>
                      <a:pt x="7824" y="1498"/>
                    </a:cubicBezTo>
                    <a:cubicBezTo>
                      <a:pt x="7204" y="830"/>
                      <a:pt x="7473" y="96"/>
                      <a:pt x="7484" y="66"/>
                    </a:cubicBezTo>
                    <a:lnTo>
                      <a:pt x="73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7201058" y="1041647"/>
                <a:ext cx="615913" cy="214329"/>
              </a:xfrm>
              <a:custGeom>
                <a:rect b="b" l="l" r="r" t="t"/>
                <a:pathLst>
                  <a:path extrusionOk="0" h="3333" w="9578">
                    <a:moveTo>
                      <a:pt x="29" y="0"/>
                    </a:moveTo>
                    <a:lnTo>
                      <a:pt x="32" y="95"/>
                    </a:lnTo>
                    <a:lnTo>
                      <a:pt x="1" y="184"/>
                    </a:lnTo>
                    <a:lnTo>
                      <a:pt x="9520" y="3332"/>
                    </a:lnTo>
                    <a:lnTo>
                      <a:pt x="9577" y="3155"/>
                    </a:lnTo>
                    <a:lnTo>
                      <a:pt x="62" y="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7064216" y="1455259"/>
                <a:ext cx="615913" cy="214071"/>
              </a:xfrm>
              <a:custGeom>
                <a:rect b="b" l="l" r="r" t="t"/>
                <a:pathLst>
                  <a:path extrusionOk="0" h="3329" w="9578">
                    <a:moveTo>
                      <a:pt x="59" y="0"/>
                    </a:moveTo>
                    <a:lnTo>
                      <a:pt x="1" y="178"/>
                    </a:lnTo>
                    <a:lnTo>
                      <a:pt x="9520" y="3329"/>
                    </a:lnTo>
                    <a:lnTo>
                      <a:pt x="9577" y="315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1706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7687720" y="1039203"/>
                <a:ext cx="102502" cy="395733"/>
              </a:xfrm>
              <a:custGeom>
                <a:rect b="b" l="l" r="r" t="t"/>
                <a:pathLst>
                  <a:path extrusionOk="0" h="6154" w="1594">
                    <a:moveTo>
                      <a:pt x="1017" y="1"/>
                    </a:moveTo>
                    <a:lnTo>
                      <a:pt x="895" y="144"/>
                    </a:lnTo>
                    <a:cubicBezTo>
                      <a:pt x="1188" y="396"/>
                      <a:pt x="1365" y="813"/>
                      <a:pt x="1382" y="1290"/>
                    </a:cubicBezTo>
                    <a:cubicBezTo>
                      <a:pt x="1403" y="1856"/>
                      <a:pt x="1232" y="2432"/>
                      <a:pt x="1055" y="2977"/>
                    </a:cubicBezTo>
                    <a:lnTo>
                      <a:pt x="1007" y="3128"/>
                    </a:lnTo>
                    <a:cubicBezTo>
                      <a:pt x="956" y="3281"/>
                      <a:pt x="908" y="3435"/>
                      <a:pt x="860" y="3582"/>
                    </a:cubicBezTo>
                    <a:cubicBezTo>
                      <a:pt x="605" y="4417"/>
                      <a:pt x="315" y="5260"/>
                      <a:pt x="1" y="6085"/>
                    </a:cubicBezTo>
                    <a:lnTo>
                      <a:pt x="175" y="6153"/>
                    </a:lnTo>
                    <a:cubicBezTo>
                      <a:pt x="492" y="5324"/>
                      <a:pt x="782" y="4479"/>
                      <a:pt x="1041" y="3636"/>
                    </a:cubicBezTo>
                    <a:cubicBezTo>
                      <a:pt x="1085" y="3489"/>
                      <a:pt x="1137" y="3339"/>
                      <a:pt x="1184" y="3186"/>
                    </a:cubicBezTo>
                    <a:lnTo>
                      <a:pt x="1236" y="3036"/>
                    </a:lnTo>
                    <a:cubicBezTo>
                      <a:pt x="1416" y="2477"/>
                      <a:pt x="1594" y="1880"/>
                      <a:pt x="1570" y="1283"/>
                    </a:cubicBezTo>
                    <a:cubicBezTo>
                      <a:pt x="1553" y="754"/>
                      <a:pt x="1351" y="287"/>
                      <a:pt x="10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7110259" y="1563357"/>
                <a:ext cx="23343" cy="74851"/>
              </a:xfrm>
              <a:custGeom>
                <a:rect b="b" l="l" r="r" t="t"/>
                <a:pathLst>
                  <a:path extrusionOk="0" h="1164" w="363">
                    <a:moveTo>
                      <a:pt x="189" y="0"/>
                    </a:moveTo>
                    <a:lnTo>
                      <a:pt x="1" y="28"/>
                    </a:lnTo>
                    <a:lnTo>
                      <a:pt x="175" y="1163"/>
                    </a:lnTo>
                    <a:lnTo>
                      <a:pt x="363" y="113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7152186" y="1558984"/>
                <a:ext cx="26558" cy="76587"/>
              </a:xfrm>
              <a:custGeom>
                <a:rect b="b" l="l" r="r" t="t"/>
                <a:pathLst>
                  <a:path extrusionOk="0" h="1191" w="413">
                    <a:moveTo>
                      <a:pt x="188" y="0"/>
                    </a:moveTo>
                    <a:lnTo>
                      <a:pt x="0" y="35"/>
                    </a:lnTo>
                    <a:lnTo>
                      <a:pt x="229" y="1190"/>
                    </a:lnTo>
                    <a:lnTo>
                      <a:pt x="413" y="1153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7154822" y="1417962"/>
                <a:ext cx="474892" cy="167386"/>
              </a:xfrm>
              <a:custGeom>
                <a:rect b="b" l="l" r="r" t="t"/>
                <a:pathLst>
                  <a:path extrusionOk="0" h="2603" w="7385">
                    <a:moveTo>
                      <a:pt x="62" y="1"/>
                    </a:moveTo>
                    <a:lnTo>
                      <a:pt x="0" y="177"/>
                    </a:lnTo>
                    <a:lnTo>
                      <a:pt x="7326" y="2603"/>
                    </a:lnTo>
                    <a:lnTo>
                      <a:pt x="7384" y="2425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7180030" y="1341889"/>
                <a:ext cx="474892" cy="167579"/>
              </a:xfrm>
              <a:custGeom>
                <a:rect b="b" l="l" r="r" t="t"/>
                <a:pathLst>
                  <a:path extrusionOk="0" h="2606" w="7385">
                    <a:moveTo>
                      <a:pt x="58" y="0"/>
                    </a:moveTo>
                    <a:lnTo>
                      <a:pt x="0" y="181"/>
                    </a:lnTo>
                    <a:lnTo>
                      <a:pt x="7323" y="2605"/>
                    </a:lnTo>
                    <a:lnTo>
                      <a:pt x="7384" y="242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5" name="Google Shape;1445;p28"/>
            <p:cNvGrpSpPr/>
            <p:nvPr/>
          </p:nvGrpSpPr>
          <p:grpSpPr>
            <a:xfrm rot="5058876">
              <a:off x="6107318" y="2433372"/>
              <a:ext cx="1652108" cy="448679"/>
              <a:chOff x="1667557" y="3111198"/>
              <a:chExt cx="579356" cy="157331"/>
            </a:xfrm>
          </p:grpSpPr>
          <p:sp>
            <p:nvSpPr>
              <p:cNvPr id="1446" name="Google Shape;1446;p28"/>
              <p:cNvSpPr/>
              <p:nvPr/>
            </p:nvSpPr>
            <p:spPr>
              <a:xfrm>
                <a:off x="1796526" y="3210215"/>
                <a:ext cx="37206" cy="45693"/>
              </a:xfrm>
              <a:custGeom>
                <a:rect b="b" l="l" r="r" t="t"/>
                <a:pathLst>
                  <a:path extrusionOk="0" h="2299" w="1872">
                    <a:moveTo>
                      <a:pt x="1407" y="0"/>
                    </a:moveTo>
                    <a:lnTo>
                      <a:pt x="0" y="528"/>
                    </a:lnTo>
                    <a:lnTo>
                      <a:pt x="179" y="1342"/>
                    </a:lnTo>
                    <a:lnTo>
                      <a:pt x="192" y="1393"/>
                    </a:lnTo>
                    <a:lnTo>
                      <a:pt x="390" y="2298"/>
                    </a:lnTo>
                    <a:lnTo>
                      <a:pt x="1867" y="2241"/>
                    </a:lnTo>
                    <a:lnTo>
                      <a:pt x="1871" y="2241"/>
                    </a:lnTo>
                    <a:lnTo>
                      <a:pt x="14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2217399" y="3113146"/>
                <a:ext cx="27567" cy="80434"/>
              </a:xfrm>
              <a:custGeom>
                <a:rect b="b" l="l" r="r" t="t"/>
                <a:pathLst>
                  <a:path extrusionOk="0" h="4047" w="1387">
                    <a:moveTo>
                      <a:pt x="572" y="0"/>
                    </a:moveTo>
                    <a:lnTo>
                      <a:pt x="0" y="118"/>
                    </a:lnTo>
                    <a:lnTo>
                      <a:pt x="239" y="1281"/>
                    </a:lnTo>
                    <a:lnTo>
                      <a:pt x="569" y="2860"/>
                    </a:lnTo>
                    <a:lnTo>
                      <a:pt x="814" y="4046"/>
                    </a:lnTo>
                    <a:lnTo>
                      <a:pt x="1386" y="392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2115301" y="3128907"/>
                <a:ext cx="29713" cy="90749"/>
              </a:xfrm>
              <a:custGeom>
                <a:rect b="b" l="l" r="r" t="t"/>
                <a:pathLst>
                  <a:path extrusionOk="0" h="4566" w="1495">
                    <a:moveTo>
                      <a:pt x="572" y="1"/>
                    </a:moveTo>
                    <a:lnTo>
                      <a:pt x="1" y="119"/>
                    </a:lnTo>
                    <a:lnTo>
                      <a:pt x="135" y="775"/>
                    </a:lnTo>
                    <a:lnTo>
                      <a:pt x="246" y="1316"/>
                    </a:lnTo>
                    <a:lnTo>
                      <a:pt x="623" y="3119"/>
                    </a:lnTo>
                    <a:lnTo>
                      <a:pt x="734" y="3668"/>
                    </a:lnTo>
                    <a:lnTo>
                      <a:pt x="919" y="4565"/>
                    </a:lnTo>
                    <a:lnTo>
                      <a:pt x="1494" y="4448"/>
                    </a:lnTo>
                    <a:lnTo>
                      <a:pt x="1192" y="3002"/>
                    </a:lnTo>
                    <a:lnTo>
                      <a:pt x="869" y="1424"/>
                    </a:lnTo>
                    <a:lnTo>
                      <a:pt x="5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1836435" y="3155042"/>
                <a:ext cx="291248" cy="94565"/>
              </a:xfrm>
              <a:custGeom>
                <a:rect b="b" l="l" r="r" t="t"/>
                <a:pathLst>
                  <a:path extrusionOk="0" h="4758" w="14654">
                    <a:moveTo>
                      <a:pt x="14277" y="1"/>
                    </a:moveTo>
                    <a:lnTo>
                      <a:pt x="0" y="2911"/>
                    </a:lnTo>
                    <a:lnTo>
                      <a:pt x="381" y="4758"/>
                    </a:lnTo>
                    <a:lnTo>
                      <a:pt x="1965" y="4432"/>
                    </a:lnTo>
                    <a:lnTo>
                      <a:pt x="2870" y="4243"/>
                    </a:lnTo>
                    <a:lnTo>
                      <a:pt x="3771" y="4058"/>
                    </a:lnTo>
                    <a:lnTo>
                      <a:pt x="4676" y="3870"/>
                    </a:lnTo>
                    <a:lnTo>
                      <a:pt x="5578" y="3685"/>
                    </a:lnTo>
                    <a:lnTo>
                      <a:pt x="6483" y="3497"/>
                    </a:lnTo>
                    <a:lnTo>
                      <a:pt x="7387" y="3308"/>
                    </a:lnTo>
                    <a:lnTo>
                      <a:pt x="8289" y="3123"/>
                    </a:lnTo>
                    <a:lnTo>
                      <a:pt x="9191" y="2935"/>
                    </a:lnTo>
                    <a:lnTo>
                      <a:pt x="10096" y="2750"/>
                    </a:lnTo>
                    <a:lnTo>
                      <a:pt x="10997" y="2561"/>
                    </a:lnTo>
                    <a:lnTo>
                      <a:pt x="11902" y="2376"/>
                    </a:lnTo>
                    <a:lnTo>
                      <a:pt x="12804" y="2188"/>
                    </a:lnTo>
                    <a:lnTo>
                      <a:pt x="14654" y="1804"/>
                    </a:lnTo>
                    <a:lnTo>
                      <a:pt x="142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1670498" y="3236887"/>
                <a:ext cx="130519" cy="29852"/>
              </a:xfrm>
              <a:custGeom>
                <a:rect b="b" l="l" r="r" t="t"/>
                <a:pathLst>
                  <a:path extrusionOk="0" h="1502" w="6567">
                    <a:moveTo>
                      <a:pt x="6520" y="0"/>
                    </a:moveTo>
                    <a:lnTo>
                      <a:pt x="1" y="1299"/>
                    </a:lnTo>
                    <a:lnTo>
                      <a:pt x="159" y="1501"/>
                    </a:lnTo>
                    <a:lnTo>
                      <a:pt x="6567" y="226"/>
                    </a:lnTo>
                    <a:lnTo>
                      <a:pt x="6533" y="51"/>
                    </a:lnTo>
                    <a:lnTo>
                      <a:pt x="6520" y="0"/>
                    </a:lnTo>
                    <a:close/>
                  </a:path>
                </a:pathLst>
              </a:custGeom>
              <a:solidFill>
                <a:srgbClr val="402E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1875489" y="3239372"/>
                <a:ext cx="20193" cy="14648"/>
              </a:xfrm>
              <a:custGeom>
                <a:rect b="b" l="l" r="r" t="t"/>
                <a:pathLst>
                  <a:path extrusionOk="0" h="737" w="1016">
                    <a:moveTo>
                      <a:pt x="905" y="0"/>
                    </a:moveTo>
                    <a:lnTo>
                      <a:pt x="0" y="189"/>
                    </a:lnTo>
                    <a:lnTo>
                      <a:pt x="78" y="566"/>
                    </a:lnTo>
                    <a:cubicBezTo>
                      <a:pt x="88" y="609"/>
                      <a:pt x="98" y="656"/>
                      <a:pt x="108" y="700"/>
                    </a:cubicBezTo>
                    <a:lnTo>
                      <a:pt x="114" y="737"/>
                    </a:lnTo>
                    <a:lnTo>
                      <a:pt x="1016" y="549"/>
                    </a:lnTo>
                    <a:lnTo>
                      <a:pt x="1010" y="511"/>
                    </a:lnTo>
                    <a:cubicBezTo>
                      <a:pt x="1002" y="468"/>
                      <a:pt x="993" y="424"/>
                      <a:pt x="982" y="377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1823397" y="3144290"/>
                <a:ext cx="296813" cy="118495"/>
              </a:xfrm>
              <a:custGeom>
                <a:rect b="b" l="l" r="r" t="t"/>
                <a:pathLst>
                  <a:path extrusionOk="0" h="5962" w="14934">
                    <a:moveTo>
                      <a:pt x="14822" y="1"/>
                    </a:moveTo>
                    <a:lnTo>
                      <a:pt x="14668" y="34"/>
                    </a:lnTo>
                    <a:lnTo>
                      <a:pt x="108" y="3045"/>
                    </a:lnTo>
                    <a:lnTo>
                      <a:pt x="1" y="3065"/>
                    </a:lnTo>
                    <a:lnTo>
                      <a:pt x="55" y="3317"/>
                    </a:lnTo>
                    <a:lnTo>
                      <a:pt x="519" y="5558"/>
                    </a:lnTo>
                    <a:lnTo>
                      <a:pt x="603" y="5962"/>
                    </a:lnTo>
                    <a:lnTo>
                      <a:pt x="2735" y="5521"/>
                    </a:lnTo>
                    <a:lnTo>
                      <a:pt x="2729" y="5484"/>
                    </a:lnTo>
                    <a:cubicBezTo>
                      <a:pt x="2719" y="5440"/>
                      <a:pt x="2709" y="5393"/>
                      <a:pt x="2699" y="5350"/>
                    </a:cubicBezTo>
                    <a:lnTo>
                      <a:pt x="2621" y="4973"/>
                    </a:lnTo>
                    <a:lnTo>
                      <a:pt x="1037" y="5299"/>
                    </a:lnTo>
                    <a:lnTo>
                      <a:pt x="656" y="3452"/>
                    </a:lnTo>
                    <a:lnTo>
                      <a:pt x="14933" y="542"/>
                    </a:lnTo>
                    <a:lnTo>
                      <a:pt x="14822" y="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1983251" y="3217092"/>
                <a:ext cx="20213" cy="14588"/>
              </a:xfrm>
              <a:custGeom>
                <a:rect b="b" l="l" r="r" t="t"/>
                <a:pathLst>
                  <a:path extrusionOk="0" h="734" w="1017">
                    <a:moveTo>
                      <a:pt x="902" y="1"/>
                    </a:moveTo>
                    <a:lnTo>
                      <a:pt x="0" y="186"/>
                    </a:lnTo>
                    <a:lnTo>
                      <a:pt x="78" y="566"/>
                    </a:lnTo>
                    <a:cubicBezTo>
                      <a:pt x="85" y="610"/>
                      <a:pt x="95" y="653"/>
                      <a:pt x="105" y="698"/>
                    </a:cubicBezTo>
                    <a:lnTo>
                      <a:pt x="112" y="734"/>
                    </a:lnTo>
                    <a:lnTo>
                      <a:pt x="1017" y="549"/>
                    </a:lnTo>
                    <a:lnTo>
                      <a:pt x="1006" y="512"/>
                    </a:lnTo>
                    <a:cubicBezTo>
                      <a:pt x="997" y="465"/>
                      <a:pt x="989" y="425"/>
                      <a:pt x="980" y="378"/>
                    </a:cubicBezTo>
                    <a:lnTo>
                      <a:pt x="902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1965284" y="3220769"/>
                <a:ext cx="20193" cy="14668"/>
              </a:xfrm>
              <a:custGeom>
                <a:rect b="b" l="l" r="r" t="t"/>
                <a:pathLst>
                  <a:path extrusionOk="0" h="738" w="1016">
                    <a:moveTo>
                      <a:pt x="904" y="1"/>
                    </a:moveTo>
                    <a:lnTo>
                      <a:pt x="0" y="190"/>
                    </a:lnTo>
                    <a:lnTo>
                      <a:pt x="77" y="566"/>
                    </a:lnTo>
                    <a:cubicBezTo>
                      <a:pt x="87" y="613"/>
                      <a:pt x="94" y="657"/>
                      <a:pt x="104" y="701"/>
                    </a:cubicBezTo>
                    <a:lnTo>
                      <a:pt x="111" y="738"/>
                    </a:lnTo>
                    <a:lnTo>
                      <a:pt x="1016" y="549"/>
                    </a:lnTo>
                    <a:lnTo>
                      <a:pt x="1009" y="513"/>
                    </a:lnTo>
                    <a:cubicBezTo>
                      <a:pt x="999" y="468"/>
                      <a:pt x="989" y="425"/>
                      <a:pt x="982" y="381"/>
                    </a:cubicBezTo>
                    <a:lnTo>
                      <a:pt x="904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1911383" y="3231939"/>
                <a:ext cx="20213" cy="14588"/>
              </a:xfrm>
              <a:custGeom>
                <a:rect b="b" l="l" r="r" t="t"/>
                <a:pathLst>
                  <a:path extrusionOk="0" h="734" w="1017">
                    <a:moveTo>
                      <a:pt x="905" y="1"/>
                    </a:moveTo>
                    <a:lnTo>
                      <a:pt x="0" y="189"/>
                    </a:lnTo>
                    <a:lnTo>
                      <a:pt x="81" y="566"/>
                    </a:lnTo>
                    <a:cubicBezTo>
                      <a:pt x="88" y="609"/>
                      <a:pt x="98" y="653"/>
                      <a:pt x="105" y="697"/>
                    </a:cubicBezTo>
                    <a:lnTo>
                      <a:pt x="115" y="734"/>
                    </a:lnTo>
                    <a:lnTo>
                      <a:pt x="1017" y="549"/>
                    </a:lnTo>
                    <a:lnTo>
                      <a:pt x="1010" y="512"/>
                    </a:lnTo>
                    <a:cubicBezTo>
                      <a:pt x="1003" y="468"/>
                      <a:pt x="993" y="424"/>
                      <a:pt x="983" y="378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2072987" y="3198509"/>
                <a:ext cx="20193" cy="14668"/>
              </a:xfrm>
              <a:custGeom>
                <a:rect b="b" l="l" r="r" t="t"/>
                <a:pathLst>
                  <a:path extrusionOk="0" h="738" w="1016">
                    <a:moveTo>
                      <a:pt x="902" y="1"/>
                    </a:moveTo>
                    <a:lnTo>
                      <a:pt x="0" y="189"/>
                    </a:lnTo>
                    <a:lnTo>
                      <a:pt x="78" y="566"/>
                    </a:lnTo>
                    <a:cubicBezTo>
                      <a:pt x="87" y="613"/>
                      <a:pt x="95" y="653"/>
                      <a:pt x="104" y="700"/>
                    </a:cubicBezTo>
                    <a:lnTo>
                      <a:pt x="112" y="737"/>
                    </a:lnTo>
                    <a:lnTo>
                      <a:pt x="1016" y="549"/>
                    </a:lnTo>
                    <a:lnTo>
                      <a:pt x="1009" y="512"/>
                    </a:lnTo>
                    <a:cubicBezTo>
                      <a:pt x="1000" y="468"/>
                      <a:pt x="989" y="425"/>
                      <a:pt x="979" y="377"/>
                    </a:cubicBezTo>
                    <a:lnTo>
                      <a:pt x="902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2055000" y="3202265"/>
                <a:ext cx="20213" cy="14588"/>
              </a:xfrm>
              <a:custGeom>
                <a:rect b="b" l="l" r="r" t="t"/>
                <a:pathLst>
                  <a:path extrusionOk="0" h="734" w="1017">
                    <a:moveTo>
                      <a:pt x="905" y="0"/>
                    </a:moveTo>
                    <a:lnTo>
                      <a:pt x="0" y="185"/>
                    </a:lnTo>
                    <a:lnTo>
                      <a:pt x="78" y="562"/>
                    </a:lnTo>
                    <a:cubicBezTo>
                      <a:pt x="88" y="609"/>
                      <a:pt x="98" y="652"/>
                      <a:pt x="108" y="697"/>
                    </a:cubicBezTo>
                    <a:lnTo>
                      <a:pt x="115" y="733"/>
                    </a:lnTo>
                    <a:lnTo>
                      <a:pt x="1017" y="548"/>
                    </a:lnTo>
                    <a:lnTo>
                      <a:pt x="1009" y="511"/>
                    </a:lnTo>
                    <a:cubicBezTo>
                      <a:pt x="1000" y="464"/>
                      <a:pt x="992" y="424"/>
                      <a:pt x="983" y="377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2037093" y="3205922"/>
                <a:ext cx="20193" cy="14688"/>
              </a:xfrm>
              <a:custGeom>
                <a:rect b="b" l="l" r="r" t="t"/>
                <a:pathLst>
                  <a:path extrusionOk="0" h="739" w="1016">
                    <a:moveTo>
                      <a:pt x="901" y="1"/>
                    </a:moveTo>
                    <a:lnTo>
                      <a:pt x="0" y="190"/>
                    </a:lnTo>
                    <a:lnTo>
                      <a:pt x="77" y="566"/>
                    </a:lnTo>
                    <a:cubicBezTo>
                      <a:pt x="87" y="614"/>
                      <a:pt x="94" y="654"/>
                      <a:pt x="104" y="701"/>
                    </a:cubicBezTo>
                    <a:lnTo>
                      <a:pt x="114" y="738"/>
                    </a:lnTo>
                    <a:lnTo>
                      <a:pt x="1016" y="549"/>
                    </a:lnTo>
                    <a:lnTo>
                      <a:pt x="1009" y="513"/>
                    </a:lnTo>
                    <a:cubicBezTo>
                      <a:pt x="999" y="468"/>
                      <a:pt x="989" y="425"/>
                      <a:pt x="979" y="378"/>
                    </a:cubicBez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8"/>
              <p:cNvSpPr/>
              <p:nvPr/>
            </p:nvSpPr>
            <p:spPr>
              <a:xfrm>
                <a:off x="2019106" y="3209679"/>
                <a:ext cx="20253" cy="14588"/>
              </a:xfrm>
              <a:custGeom>
                <a:rect b="b" l="l" r="r" t="t"/>
                <a:pathLst>
                  <a:path extrusionOk="0" h="734" w="1019">
                    <a:moveTo>
                      <a:pt x="905" y="1"/>
                    </a:moveTo>
                    <a:lnTo>
                      <a:pt x="0" y="186"/>
                    </a:lnTo>
                    <a:lnTo>
                      <a:pt x="81" y="562"/>
                    </a:lnTo>
                    <a:cubicBezTo>
                      <a:pt x="87" y="610"/>
                      <a:pt x="98" y="653"/>
                      <a:pt x="107" y="697"/>
                    </a:cubicBezTo>
                    <a:lnTo>
                      <a:pt x="114" y="734"/>
                    </a:lnTo>
                    <a:lnTo>
                      <a:pt x="1019" y="549"/>
                    </a:lnTo>
                    <a:lnTo>
                      <a:pt x="1009" y="512"/>
                    </a:lnTo>
                    <a:cubicBezTo>
                      <a:pt x="999" y="465"/>
                      <a:pt x="992" y="425"/>
                      <a:pt x="982" y="377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8"/>
              <p:cNvSpPr/>
              <p:nvPr/>
            </p:nvSpPr>
            <p:spPr>
              <a:xfrm>
                <a:off x="2001178" y="3213355"/>
                <a:ext cx="20193" cy="14668"/>
              </a:xfrm>
              <a:custGeom>
                <a:rect b="b" l="l" r="r" t="t"/>
                <a:pathLst>
                  <a:path extrusionOk="0" h="738" w="1016">
                    <a:moveTo>
                      <a:pt x="902" y="1"/>
                    </a:moveTo>
                    <a:lnTo>
                      <a:pt x="0" y="189"/>
                    </a:lnTo>
                    <a:lnTo>
                      <a:pt x="78" y="566"/>
                    </a:lnTo>
                    <a:cubicBezTo>
                      <a:pt x="87" y="613"/>
                      <a:pt x="95" y="653"/>
                      <a:pt x="104" y="700"/>
                    </a:cubicBezTo>
                    <a:lnTo>
                      <a:pt x="115" y="737"/>
                    </a:lnTo>
                    <a:lnTo>
                      <a:pt x="1016" y="549"/>
                    </a:lnTo>
                    <a:lnTo>
                      <a:pt x="1009" y="512"/>
                    </a:lnTo>
                    <a:cubicBezTo>
                      <a:pt x="1000" y="468"/>
                      <a:pt x="989" y="425"/>
                      <a:pt x="983" y="377"/>
                    </a:cubicBezTo>
                    <a:lnTo>
                      <a:pt x="902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8"/>
              <p:cNvSpPr/>
              <p:nvPr/>
            </p:nvSpPr>
            <p:spPr>
              <a:xfrm>
                <a:off x="1893476" y="3235675"/>
                <a:ext cx="20213" cy="14608"/>
              </a:xfrm>
              <a:custGeom>
                <a:rect b="b" l="l" r="r" t="t"/>
                <a:pathLst>
                  <a:path extrusionOk="0" h="735" w="1017">
                    <a:moveTo>
                      <a:pt x="901" y="1"/>
                    </a:moveTo>
                    <a:lnTo>
                      <a:pt x="0" y="186"/>
                    </a:lnTo>
                    <a:lnTo>
                      <a:pt x="77" y="563"/>
                    </a:lnTo>
                    <a:cubicBezTo>
                      <a:pt x="88" y="610"/>
                      <a:pt x="97" y="654"/>
                      <a:pt x="105" y="697"/>
                    </a:cubicBezTo>
                    <a:lnTo>
                      <a:pt x="111" y="735"/>
                    </a:lnTo>
                    <a:lnTo>
                      <a:pt x="1016" y="546"/>
                    </a:lnTo>
                    <a:lnTo>
                      <a:pt x="1006" y="509"/>
                    </a:lnTo>
                    <a:cubicBezTo>
                      <a:pt x="999" y="465"/>
                      <a:pt x="989" y="421"/>
                      <a:pt x="982" y="378"/>
                    </a:cubicBez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1929370" y="3228262"/>
                <a:ext cx="20213" cy="14588"/>
              </a:xfrm>
              <a:custGeom>
                <a:rect b="b" l="l" r="r" t="t"/>
                <a:pathLst>
                  <a:path extrusionOk="0" h="734" w="1017">
                    <a:moveTo>
                      <a:pt x="902" y="1"/>
                    </a:moveTo>
                    <a:lnTo>
                      <a:pt x="0" y="186"/>
                    </a:lnTo>
                    <a:lnTo>
                      <a:pt x="78" y="563"/>
                    </a:lnTo>
                    <a:cubicBezTo>
                      <a:pt x="88" y="609"/>
                      <a:pt x="98" y="653"/>
                      <a:pt x="105" y="697"/>
                    </a:cubicBezTo>
                    <a:lnTo>
                      <a:pt x="112" y="734"/>
                    </a:lnTo>
                    <a:lnTo>
                      <a:pt x="1016" y="546"/>
                    </a:lnTo>
                    <a:lnTo>
                      <a:pt x="1010" y="509"/>
                    </a:lnTo>
                    <a:cubicBezTo>
                      <a:pt x="1000" y="465"/>
                      <a:pt x="989" y="421"/>
                      <a:pt x="983" y="378"/>
                    </a:cubicBezTo>
                    <a:lnTo>
                      <a:pt x="902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1947297" y="3224525"/>
                <a:ext cx="20193" cy="14588"/>
              </a:xfrm>
              <a:custGeom>
                <a:rect b="b" l="l" r="r" t="t"/>
                <a:pathLst>
                  <a:path extrusionOk="0" h="734" w="1016">
                    <a:moveTo>
                      <a:pt x="905" y="1"/>
                    </a:moveTo>
                    <a:lnTo>
                      <a:pt x="0" y="189"/>
                    </a:lnTo>
                    <a:lnTo>
                      <a:pt x="81" y="566"/>
                    </a:lnTo>
                    <a:cubicBezTo>
                      <a:pt x="87" y="609"/>
                      <a:pt x="98" y="653"/>
                      <a:pt x="108" y="697"/>
                    </a:cubicBezTo>
                    <a:lnTo>
                      <a:pt x="114" y="734"/>
                    </a:lnTo>
                    <a:lnTo>
                      <a:pt x="1016" y="549"/>
                    </a:lnTo>
                    <a:lnTo>
                      <a:pt x="1009" y="512"/>
                    </a:lnTo>
                    <a:cubicBezTo>
                      <a:pt x="999" y="468"/>
                      <a:pt x="992" y="424"/>
                      <a:pt x="982" y="377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2090894" y="3190897"/>
                <a:ext cx="38995" cy="18543"/>
              </a:xfrm>
              <a:custGeom>
                <a:rect b="b" l="l" r="r" t="t"/>
                <a:pathLst>
                  <a:path extrusionOk="0" h="933" w="1962">
                    <a:moveTo>
                      <a:pt x="1851" y="0"/>
                    </a:moveTo>
                    <a:lnTo>
                      <a:pt x="1" y="384"/>
                    </a:lnTo>
                    <a:lnTo>
                      <a:pt x="78" y="760"/>
                    </a:lnTo>
                    <a:cubicBezTo>
                      <a:pt x="88" y="808"/>
                      <a:pt x="99" y="851"/>
                      <a:pt x="108" y="895"/>
                    </a:cubicBezTo>
                    <a:lnTo>
                      <a:pt x="115" y="932"/>
                    </a:lnTo>
                    <a:lnTo>
                      <a:pt x="1878" y="569"/>
                    </a:lnTo>
                    <a:lnTo>
                      <a:pt x="1962" y="549"/>
                    </a:lnTo>
                    <a:lnTo>
                      <a:pt x="1851" y="0"/>
                    </a:lnTo>
                    <a:close/>
                  </a:path>
                </a:pathLst>
              </a:custGeom>
              <a:solidFill>
                <a:srgbClr val="F2E7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2132552" y="3138606"/>
                <a:ext cx="96155" cy="49966"/>
              </a:xfrm>
              <a:custGeom>
                <a:rect b="b" l="l" r="r" t="t"/>
                <a:pathLst>
                  <a:path extrusionOk="0" h="2514" w="4838">
                    <a:moveTo>
                      <a:pt x="4508" y="0"/>
                    </a:moveTo>
                    <a:lnTo>
                      <a:pt x="1" y="936"/>
                    </a:lnTo>
                    <a:lnTo>
                      <a:pt x="324" y="2514"/>
                    </a:lnTo>
                    <a:lnTo>
                      <a:pt x="4838" y="1579"/>
                    </a:lnTo>
                    <a:lnTo>
                      <a:pt x="45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8"/>
              <p:cNvSpPr/>
              <p:nvPr/>
            </p:nvSpPr>
            <p:spPr>
              <a:xfrm>
                <a:off x="1667557" y="3235278"/>
                <a:ext cx="135408" cy="33251"/>
              </a:xfrm>
              <a:custGeom>
                <a:rect b="b" l="l" r="r" t="t"/>
                <a:pathLst>
                  <a:path extrusionOk="0" h="1673" w="6813">
                    <a:moveTo>
                      <a:pt x="6604" y="176"/>
                    </a:moveTo>
                    <a:lnTo>
                      <a:pt x="6617" y="243"/>
                    </a:lnTo>
                    <a:lnTo>
                      <a:pt x="340" y="1491"/>
                    </a:lnTo>
                    <a:lnTo>
                      <a:pt x="296" y="1434"/>
                    </a:lnTo>
                    <a:lnTo>
                      <a:pt x="6604" y="176"/>
                    </a:lnTo>
                    <a:close/>
                    <a:moveTo>
                      <a:pt x="6651" y="1"/>
                    </a:moveTo>
                    <a:lnTo>
                      <a:pt x="0" y="1323"/>
                    </a:lnTo>
                    <a:lnTo>
                      <a:pt x="273" y="1673"/>
                    </a:lnTo>
                    <a:lnTo>
                      <a:pt x="6812" y="371"/>
                    </a:lnTo>
                    <a:lnTo>
                      <a:pt x="6762" y="118"/>
                    </a:lnTo>
                    <a:lnTo>
                      <a:pt x="6678" y="135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8"/>
              <p:cNvSpPr/>
              <p:nvPr/>
            </p:nvSpPr>
            <p:spPr>
              <a:xfrm>
                <a:off x="1834566" y="3153313"/>
                <a:ext cx="293653" cy="98242"/>
              </a:xfrm>
              <a:custGeom>
                <a:rect b="b" l="l" r="r" t="t"/>
                <a:pathLst>
                  <a:path extrusionOk="0" h="4943" w="14775">
                    <a:moveTo>
                      <a:pt x="14381" y="1"/>
                    </a:moveTo>
                    <a:lnTo>
                      <a:pt x="1" y="2934"/>
                    </a:lnTo>
                    <a:lnTo>
                      <a:pt x="411" y="4942"/>
                    </a:lnTo>
                    <a:lnTo>
                      <a:pt x="14775" y="1972"/>
                    </a:lnTo>
                    <a:lnTo>
                      <a:pt x="14758" y="1891"/>
                    </a:lnTo>
                    <a:lnTo>
                      <a:pt x="14731" y="1811"/>
                    </a:lnTo>
                    <a:lnTo>
                      <a:pt x="538" y="4747"/>
                    </a:lnTo>
                    <a:lnTo>
                      <a:pt x="192" y="3062"/>
                    </a:lnTo>
                    <a:lnTo>
                      <a:pt x="14388" y="169"/>
                    </a:lnTo>
                    <a:lnTo>
                      <a:pt x="14415" y="162"/>
                    </a:lnTo>
                    <a:lnTo>
                      <a:pt x="14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1870858" y="3228142"/>
                <a:ext cx="8387" cy="25480"/>
              </a:xfrm>
              <a:custGeom>
                <a:rect b="b" l="l" r="r" t="t"/>
                <a:pathLst>
                  <a:path extrusionOk="0" h="1282" w="422">
                    <a:moveTo>
                      <a:pt x="162" y="0"/>
                    </a:moveTo>
                    <a:lnTo>
                      <a:pt x="1" y="33"/>
                    </a:lnTo>
                    <a:lnTo>
                      <a:pt x="243" y="1198"/>
                    </a:lnTo>
                    <a:cubicBezTo>
                      <a:pt x="246" y="1224"/>
                      <a:pt x="254" y="1255"/>
                      <a:pt x="260" y="1282"/>
                    </a:cubicBezTo>
                    <a:lnTo>
                      <a:pt x="421" y="1244"/>
                    </a:lnTo>
                    <a:cubicBezTo>
                      <a:pt x="415" y="1218"/>
                      <a:pt x="408" y="1191"/>
                      <a:pt x="401" y="1164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1888845" y="3224386"/>
                <a:ext cx="8328" cy="25500"/>
              </a:xfrm>
              <a:custGeom>
                <a:rect b="b" l="l" r="r" t="t"/>
                <a:pathLst>
                  <a:path extrusionOk="0" h="1283" w="419">
                    <a:moveTo>
                      <a:pt x="162" y="0"/>
                    </a:moveTo>
                    <a:lnTo>
                      <a:pt x="1" y="34"/>
                    </a:lnTo>
                    <a:lnTo>
                      <a:pt x="257" y="1282"/>
                    </a:lnTo>
                    <a:lnTo>
                      <a:pt x="418" y="1249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1906772" y="3220709"/>
                <a:ext cx="8387" cy="25420"/>
              </a:xfrm>
              <a:custGeom>
                <a:rect b="b" l="l" r="r" t="t"/>
                <a:pathLst>
                  <a:path extrusionOk="0" h="1279" w="422">
                    <a:moveTo>
                      <a:pt x="162" y="0"/>
                    </a:moveTo>
                    <a:lnTo>
                      <a:pt x="1" y="34"/>
                    </a:lnTo>
                    <a:lnTo>
                      <a:pt x="256" y="1279"/>
                    </a:lnTo>
                    <a:lnTo>
                      <a:pt x="421" y="1249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8"/>
              <p:cNvSpPr/>
              <p:nvPr/>
            </p:nvSpPr>
            <p:spPr>
              <a:xfrm>
                <a:off x="1924680" y="3216973"/>
                <a:ext cx="8387" cy="25420"/>
              </a:xfrm>
              <a:custGeom>
                <a:rect b="b" l="l" r="r" t="t"/>
                <a:pathLst>
                  <a:path extrusionOk="0" h="1279" w="422">
                    <a:moveTo>
                      <a:pt x="162" y="0"/>
                    </a:moveTo>
                    <a:lnTo>
                      <a:pt x="1" y="33"/>
                    </a:lnTo>
                    <a:lnTo>
                      <a:pt x="247" y="1211"/>
                    </a:lnTo>
                    <a:cubicBezTo>
                      <a:pt x="250" y="1235"/>
                      <a:pt x="257" y="1258"/>
                      <a:pt x="260" y="1278"/>
                    </a:cubicBezTo>
                    <a:lnTo>
                      <a:pt x="421" y="1249"/>
                    </a:lnTo>
                    <a:cubicBezTo>
                      <a:pt x="418" y="1224"/>
                      <a:pt x="412" y="1201"/>
                      <a:pt x="408" y="1174"/>
                    </a:cubicBez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8"/>
              <p:cNvSpPr/>
              <p:nvPr/>
            </p:nvSpPr>
            <p:spPr>
              <a:xfrm>
                <a:off x="1942666" y="3213296"/>
                <a:ext cx="8387" cy="25420"/>
              </a:xfrm>
              <a:custGeom>
                <a:rect b="b" l="l" r="r" t="t"/>
                <a:pathLst>
                  <a:path extrusionOk="0" h="1279" w="422">
                    <a:moveTo>
                      <a:pt x="162" y="0"/>
                    </a:moveTo>
                    <a:lnTo>
                      <a:pt x="1" y="34"/>
                    </a:lnTo>
                    <a:lnTo>
                      <a:pt x="257" y="1279"/>
                    </a:lnTo>
                    <a:lnTo>
                      <a:pt x="421" y="1248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8"/>
              <p:cNvSpPr/>
              <p:nvPr/>
            </p:nvSpPr>
            <p:spPr>
              <a:xfrm>
                <a:off x="1960594" y="3209539"/>
                <a:ext cx="8387" cy="25500"/>
              </a:xfrm>
              <a:custGeom>
                <a:rect b="b" l="l" r="r" t="t"/>
                <a:pathLst>
                  <a:path extrusionOk="0" h="1283" w="422">
                    <a:moveTo>
                      <a:pt x="162" y="1"/>
                    </a:moveTo>
                    <a:lnTo>
                      <a:pt x="0" y="34"/>
                    </a:lnTo>
                    <a:lnTo>
                      <a:pt x="232" y="1148"/>
                    </a:lnTo>
                    <a:cubicBezTo>
                      <a:pt x="243" y="1195"/>
                      <a:pt x="249" y="1239"/>
                      <a:pt x="260" y="1283"/>
                    </a:cubicBezTo>
                    <a:lnTo>
                      <a:pt x="421" y="1249"/>
                    </a:lnTo>
                    <a:cubicBezTo>
                      <a:pt x="411" y="1202"/>
                      <a:pt x="404" y="1162"/>
                      <a:pt x="394" y="1114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1978581" y="3205863"/>
                <a:ext cx="8387" cy="25420"/>
              </a:xfrm>
              <a:custGeom>
                <a:rect b="b" l="l" r="r" t="t"/>
                <a:pathLst>
                  <a:path extrusionOk="0" h="1279" w="422">
                    <a:moveTo>
                      <a:pt x="162" y="1"/>
                    </a:moveTo>
                    <a:lnTo>
                      <a:pt x="1" y="35"/>
                    </a:lnTo>
                    <a:lnTo>
                      <a:pt x="260" y="1279"/>
                    </a:lnTo>
                    <a:lnTo>
                      <a:pt x="421" y="1249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1996488" y="3202126"/>
                <a:ext cx="8387" cy="25480"/>
              </a:xfrm>
              <a:custGeom>
                <a:rect b="b" l="l" r="r" t="t"/>
                <a:pathLst>
                  <a:path extrusionOk="0" h="1282" w="422">
                    <a:moveTo>
                      <a:pt x="162" y="1"/>
                    </a:moveTo>
                    <a:lnTo>
                      <a:pt x="1" y="34"/>
                    </a:lnTo>
                    <a:lnTo>
                      <a:pt x="233" y="1148"/>
                    </a:lnTo>
                    <a:cubicBezTo>
                      <a:pt x="243" y="1195"/>
                      <a:pt x="250" y="1238"/>
                      <a:pt x="260" y="1282"/>
                    </a:cubicBezTo>
                    <a:lnTo>
                      <a:pt x="421" y="1249"/>
                    </a:lnTo>
                    <a:cubicBezTo>
                      <a:pt x="411" y="1201"/>
                      <a:pt x="404" y="1161"/>
                      <a:pt x="394" y="1114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2014475" y="3198449"/>
                <a:ext cx="8387" cy="25420"/>
              </a:xfrm>
              <a:custGeom>
                <a:rect b="b" l="l" r="r" t="t"/>
                <a:pathLst>
                  <a:path extrusionOk="0" h="1279" w="422">
                    <a:moveTo>
                      <a:pt x="162" y="1"/>
                    </a:moveTo>
                    <a:lnTo>
                      <a:pt x="1" y="31"/>
                    </a:lnTo>
                    <a:lnTo>
                      <a:pt x="233" y="1144"/>
                    </a:lnTo>
                    <a:cubicBezTo>
                      <a:pt x="236" y="1171"/>
                      <a:pt x="243" y="1198"/>
                      <a:pt x="246" y="1225"/>
                    </a:cubicBezTo>
                    <a:lnTo>
                      <a:pt x="260" y="1279"/>
                    </a:lnTo>
                    <a:lnTo>
                      <a:pt x="421" y="1248"/>
                    </a:lnTo>
                    <a:lnTo>
                      <a:pt x="407" y="1192"/>
                    </a:lnTo>
                    <a:cubicBezTo>
                      <a:pt x="404" y="1164"/>
                      <a:pt x="398" y="1141"/>
                      <a:pt x="395" y="1111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2032402" y="3194693"/>
                <a:ext cx="8367" cy="25500"/>
              </a:xfrm>
              <a:custGeom>
                <a:rect b="b" l="l" r="r" t="t"/>
                <a:pathLst>
                  <a:path extrusionOk="0" h="1283" w="421">
                    <a:moveTo>
                      <a:pt x="162" y="1"/>
                    </a:moveTo>
                    <a:lnTo>
                      <a:pt x="0" y="35"/>
                    </a:lnTo>
                    <a:lnTo>
                      <a:pt x="232" y="1148"/>
                    </a:lnTo>
                    <a:cubicBezTo>
                      <a:pt x="243" y="1195"/>
                      <a:pt x="249" y="1235"/>
                      <a:pt x="259" y="1283"/>
                    </a:cubicBezTo>
                    <a:lnTo>
                      <a:pt x="421" y="1249"/>
                    </a:lnTo>
                    <a:cubicBezTo>
                      <a:pt x="410" y="1202"/>
                      <a:pt x="404" y="1162"/>
                      <a:pt x="394" y="1114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2050389" y="3191016"/>
                <a:ext cx="8367" cy="25420"/>
              </a:xfrm>
              <a:custGeom>
                <a:rect b="b" l="l" r="r" t="t"/>
                <a:pathLst>
                  <a:path extrusionOk="0" h="1279" w="421">
                    <a:moveTo>
                      <a:pt x="162" y="1"/>
                    </a:moveTo>
                    <a:lnTo>
                      <a:pt x="0" y="32"/>
                    </a:lnTo>
                    <a:lnTo>
                      <a:pt x="243" y="1205"/>
                    </a:lnTo>
                    <a:cubicBezTo>
                      <a:pt x="249" y="1229"/>
                      <a:pt x="252" y="1252"/>
                      <a:pt x="260" y="1279"/>
                    </a:cubicBezTo>
                    <a:lnTo>
                      <a:pt x="421" y="1249"/>
                    </a:lnTo>
                    <a:cubicBezTo>
                      <a:pt x="414" y="1222"/>
                      <a:pt x="410" y="1195"/>
                      <a:pt x="404" y="1172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2068296" y="3187279"/>
                <a:ext cx="8367" cy="25420"/>
              </a:xfrm>
              <a:custGeom>
                <a:rect b="b" l="l" r="r" t="t"/>
                <a:pathLst>
                  <a:path extrusionOk="0" h="1279" w="421">
                    <a:moveTo>
                      <a:pt x="162" y="1"/>
                    </a:moveTo>
                    <a:lnTo>
                      <a:pt x="0" y="34"/>
                    </a:lnTo>
                    <a:lnTo>
                      <a:pt x="239" y="1175"/>
                    </a:lnTo>
                    <a:cubicBezTo>
                      <a:pt x="247" y="1209"/>
                      <a:pt x="253" y="1245"/>
                      <a:pt x="260" y="1279"/>
                    </a:cubicBezTo>
                    <a:lnTo>
                      <a:pt x="421" y="1249"/>
                    </a:lnTo>
                    <a:cubicBezTo>
                      <a:pt x="415" y="1212"/>
                      <a:pt x="408" y="1178"/>
                      <a:pt x="401" y="1141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8"/>
              <p:cNvSpPr/>
              <p:nvPr/>
            </p:nvSpPr>
            <p:spPr>
              <a:xfrm>
                <a:off x="2086283" y="3183523"/>
                <a:ext cx="8367" cy="25500"/>
              </a:xfrm>
              <a:custGeom>
                <a:rect b="b" l="l" r="r" t="t"/>
                <a:pathLst>
                  <a:path extrusionOk="0" h="1283" w="421">
                    <a:moveTo>
                      <a:pt x="162" y="1"/>
                    </a:moveTo>
                    <a:lnTo>
                      <a:pt x="0" y="35"/>
                    </a:lnTo>
                    <a:lnTo>
                      <a:pt x="243" y="1205"/>
                    </a:lnTo>
                    <a:cubicBezTo>
                      <a:pt x="250" y="1232"/>
                      <a:pt x="253" y="1256"/>
                      <a:pt x="260" y="1283"/>
                    </a:cubicBezTo>
                    <a:lnTo>
                      <a:pt x="421" y="1252"/>
                    </a:lnTo>
                    <a:cubicBezTo>
                      <a:pt x="415" y="1226"/>
                      <a:pt x="411" y="1199"/>
                      <a:pt x="404" y="1172"/>
                    </a:cubicBez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8"/>
              <p:cNvSpPr/>
              <p:nvPr/>
            </p:nvSpPr>
            <p:spPr>
              <a:xfrm>
                <a:off x="1794578" y="3208665"/>
                <a:ext cx="39154" cy="48912"/>
              </a:xfrm>
              <a:custGeom>
                <a:rect b="b" l="l" r="r" t="t"/>
                <a:pathLst>
                  <a:path extrusionOk="0" h="2461" w="1970">
                    <a:moveTo>
                      <a:pt x="1474" y="1"/>
                    </a:moveTo>
                    <a:lnTo>
                      <a:pt x="1" y="556"/>
                    </a:lnTo>
                    <a:lnTo>
                      <a:pt x="425" y="2460"/>
                    </a:lnTo>
                    <a:lnTo>
                      <a:pt x="1969" y="2403"/>
                    </a:lnTo>
                    <a:lnTo>
                      <a:pt x="1962" y="2238"/>
                    </a:lnTo>
                    <a:lnTo>
                      <a:pt x="556" y="2292"/>
                    </a:lnTo>
                    <a:lnTo>
                      <a:pt x="193" y="661"/>
                    </a:lnTo>
                    <a:lnTo>
                      <a:pt x="1545" y="153"/>
                    </a:lnTo>
                    <a:lnTo>
                      <a:pt x="1515" y="75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8"/>
              <p:cNvSpPr/>
              <p:nvPr/>
            </p:nvSpPr>
            <p:spPr>
              <a:xfrm>
                <a:off x="2138634" y="3168358"/>
                <a:ext cx="90411" cy="21823"/>
              </a:xfrm>
              <a:custGeom>
                <a:rect b="b" l="l" r="r" t="t"/>
                <a:pathLst>
                  <a:path extrusionOk="0" h="1098" w="4549">
                    <a:moveTo>
                      <a:pt x="4515" y="1"/>
                    </a:moveTo>
                    <a:lnTo>
                      <a:pt x="1" y="936"/>
                    </a:lnTo>
                    <a:lnTo>
                      <a:pt x="34" y="1097"/>
                    </a:lnTo>
                    <a:lnTo>
                      <a:pt x="4548" y="162"/>
                    </a:lnTo>
                    <a:lnTo>
                      <a:pt x="45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8"/>
              <p:cNvSpPr/>
              <p:nvPr/>
            </p:nvSpPr>
            <p:spPr>
              <a:xfrm>
                <a:off x="2132214" y="3136996"/>
                <a:ext cx="90292" cy="21823"/>
              </a:xfrm>
              <a:custGeom>
                <a:rect b="b" l="l" r="r" t="t"/>
                <a:pathLst>
                  <a:path extrusionOk="0" h="1098" w="4543">
                    <a:moveTo>
                      <a:pt x="4508" y="1"/>
                    </a:moveTo>
                    <a:lnTo>
                      <a:pt x="1" y="936"/>
                    </a:lnTo>
                    <a:lnTo>
                      <a:pt x="31" y="1098"/>
                    </a:lnTo>
                    <a:lnTo>
                      <a:pt x="4542" y="162"/>
                    </a:lnTo>
                    <a:lnTo>
                      <a:pt x="45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8"/>
              <p:cNvSpPr/>
              <p:nvPr/>
            </p:nvSpPr>
            <p:spPr>
              <a:xfrm>
                <a:off x="2113373" y="3126979"/>
                <a:ext cx="33509" cy="94625"/>
              </a:xfrm>
              <a:custGeom>
                <a:rect b="b" l="l" r="r" t="t"/>
                <a:pathLst>
                  <a:path extrusionOk="0" h="4761" w="1686">
                    <a:moveTo>
                      <a:pt x="606" y="195"/>
                    </a:moveTo>
                    <a:lnTo>
                      <a:pt x="1494" y="4481"/>
                    </a:lnTo>
                    <a:lnTo>
                      <a:pt x="1080" y="4566"/>
                    </a:lnTo>
                    <a:lnTo>
                      <a:pt x="195" y="279"/>
                    </a:lnTo>
                    <a:lnTo>
                      <a:pt x="606" y="195"/>
                    </a:lnTo>
                    <a:close/>
                    <a:moveTo>
                      <a:pt x="733" y="0"/>
                    </a:moveTo>
                    <a:lnTo>
                      <a:pt x="0" y="152"/>
                    </a:lnTo>
                    <a:lnTo>
                      <a:pt x="952" y="4760"/>
                    </a:lnTo>
                    <a:lnTo>
                      <a:pt x="1685" y="4609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2215451" y="3111198"/>
                <a:ext cx="31462" cy="84330"/>
              </a:xfrm>
              <a:custGeom>
                <a:rect b="b" l="l" r="r" t="t"/>
                <a:pathLst>
                  <a:path extrusionOk="0" h="4243" w="1583">
                    <a:moveTo>
                      <a:pt x="606" y="196"/>
                    </a:moveTo>
                    <a:lnTo>
                      <a:pt x="1387" y="3963"/>
                    </a:lnTo>
                    <a:lnTo>
                      <a:pt x="977" y="4048"/>
                    </a:lnTo>
                    <a:lnTo>
                      <a:pt x="196" y="280"/>
                    </a:lnTo>
                    <a:lnTo>
                      <a:pt x="606" y="196"/>
                    </a:lnTo>
                    <a:close/>
                    <a:moveTo>
                      <a:pt x="734" y="0"/>
                    </a:moveTo>
                    <a:lnTo>
                      <a:pt x="0" y="152"/>
                    </a:lnTo>
                    <a:lnTo>
                      <a:pt x="848" y="4242"/>
                    </a:lnTo>
                    <a:lnTo>
                      <a:pt x="1582" y="4091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1821469" y="3142541"/>
                <a:ext cx="309573" cy="122112"/>
              </a:xfrm>
              <a:custGeom>
                <a:rect b="b" l="l" r="r" t="t"/>
                <a:pathLst>
                  <a:path extrusionOk="0" h="6144" w="15576">
                    <a:moveTo>
                      <a:pt x="14942" y="1"/>
                    </a:moveTo>
                    <a:lnTo>
                      <a:pt x="192" y="3052"/>
                    </a:lnTo>
                    <a:lnTo>
                      <a:pt x="0" y="3089"/>
                    </a:lnTo>
                    <a:lnTo>
                      <a:pt x="636" y="6144"/>
                    </a:lnTo>
                    <a:lnTo>
                      <a:pt x="15451" y="3083"/>
                    </a:lnTo>
                    <a:lnTo>
                      <a:pt x="15575" y="3056"/>
                    </a:lnTo>
                    <a:lnTo>
                      <a:pt x="15541" y="2894"/>
                    </a:lnTo>
                    <a:lnTo>
                      <a:pt x="764" y="5952"/>
                    </a:lnTo>
                    <a:lnTo>
                      <a:pt x="195" y="3217"/>
                    </a:lnTo>
                    <a:lnTo>
                      <a:pt x="14781" y="203"/>
                    </a:lnTo>
                    <a:lnTo>
                      <a:pt x="14976" y="162"/>
                    </a:lnTo>
                    <a:lnTo>
                      <a:pt x="149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7" name="Google Shape;1487;p28"/>
            <p:cNvGrpSpPr/>
            <p:nvPr/>
          </p:nvGrpSpPr>
          <p:grpSpPr>
            <a:xfrm>
              <a:off x="6983250" y="1946951"/>
              <a:ext cx="255225" cy="187751"/>
              <a:chOff x="371700" y="455376"/>
              <a:chExt cx="255225" cy="187751"/>
            </a:xfrm>
          </p:grpSpPr>
          <p:sp>
            <p:nvSpPr>
              <p:cNvPr id="1488" name="Google Shape;1488;p28"/>
              <p:cNvSpPr/>
              <p:nvPr/>
            </p:nvSpPr>
            <p:spPr>
              <a:xfrm flipH="1">
                <a:off x="371700" y="463246"/>
                <a:ext cx="255225" cy="170989"/>
              </a:xfrm>
              <a:custGeom>
                <a:rect b="b" l="l" r="r" t="t"/>
                <a:pathLst>
                  <a:path extrusionOk="0" h="1673" w="2497">
                    <a:moveTo>
                      <a:pt x="751" y="0"/>
                    </a:moveTo>
                    <a:cubicBezTo>
                      <a:pt x="733" y="0"/>
                      <a:pt x="715" y="1"/>
                      <a:pt x="696" y="3"/>
                    </a:cubicBezTo>
                    <a:cubicBezTo>
                      <a:pt x="191" y="64"/>
                      <a:pt x="0" y="980"/>
                      <a:pt x="1248" y="1672"/>
                    </a:cubicBezTo>
                    <a:cubicBezTo>
                      <a:pt x="2496" y="980"/>
                      <a:pt x="2307" y="64"/>
                      <a:pt x="1800" y="3"/>
                    </a:cubicBezTo>
                    <a:cubicBezTo>
                      <a:pt x="1781" y="1"/>
                      <a:pt x="1763" y="0"/>
                      <a:pt x="1745" y="0"/>
                    </a:cubicBezTo>
                    <a:cubicBezTo>
                      <a:pt x="1448" y="0"/>
                      <a:pt x="1248" y="297"/>
                      <a:pt x="1248" y="297"/>
                    </a:cubicBezTo>
                    <a:cubicBezTo>
                      <a:pt x="1248" y="297"/>
                      <a:pt x="1051" y="0"/>
                      <a:pt x="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8"/>
              <p:cNvSpPr/>
              <p:nvPr/>
            </p:nvSpPr>
            <p:spPr>
              <a:xfrm flipH="1">
                <a:off x="389281" y="455376"/>
                <a:ext cx="220166" cy="187751"/>
              </a:xfrm>
              <a:custGeom>
                <a:rect b="b" l="l" r="r" t="t"/>
                <a:pathLst>
                  <a:path extrusionOk="0" h="1837" w="2154">
                    <a:moveTo>
                      <a:pt x="579" y="155"/>
                    </a:moveTo>
                    <a:cubicBezTo>
                      <a:pt x="832" y="155"/>
                      <a:pt x="1013" y="414"/>
                      <a:pt x="1013" y="417"/>
                    </a:cubicBezTo>
                    <a:lnTo>
                      <a:pt x="1077" y="512"/>
                    </a:lnTo>
                    <a:lnTo>
                      <a:pt x="1141" y="417"/>
                    </a:lnTo>
                    <a:cubicBezTo>
                      <a:pt x="1144" y="414"/>
                      <a:pt x="1322" y="155"/>
                      <a:pt x="1578" y="155"/>
                    </a:cubicBezTo>
                    <a:cubicBezTo>
                      <a:pt x="1592" y="155"/>
                      <a:pt x="1607" y="156"/>
                      <a:pt x="1622" y="158"/>
                    </a:cubicBezTo>
                    <a:cubicBezTo>
                      <a:pt x="1776" y="178"/>
                      <a:pt x="1897" y="296"/>
                      <a:pt x="1931" y="471"/>
                    </a:cubicBezTo>
                    <a:cubicBezTo>
                      <a:pt x="1992" y="780"/>
                      <a:pt x="1797" y="1251"/>
                      <a:pt x="1077" y="1662"/>
                    </a:cubicBezTo>
                    <a:cubicBezTo>
                      <a:pt x="357" y="1251"/>
                      <a:pt x="166" y="780"/>
                      <a:pt x="222" y="471"/>
                    </a:cubicBezTo>
                    <a:cubicBezTo>
                      <a:pt x="259" y="296"/>
                      <a:pt x="377" y="178"/>
                      <a:pt x="535" y="158"/>
                    </a:cubicBezTo>
                    <a:cubicBezTo>
                      <a:pt x="549" y="155"/>
                      <a:pt x="565" y="155"/>
                      <a:pt x="579" y="155"/>
                    </a:cubicBezTo>
                    <a:close/>
                    <a:moveTo>
                      <a:pt x="578" y="0"/>
                    </a:moveTo>
                    <a:cubicBezTo>
                      <a:pt x="557" y="0"/>
                      <a:pt x="537" y="1"/>
                      <a:pt x="515" y="4"/>
                    </a:cubicBezTo>
                    <a:cubicBezTo>
                      <a:pt x="293" y="30"/>
                      <a:pt x="118" y="202"/>
                      <a:pt x="71" y="444"/>
                    </a:cubicBezTo>
                    <a:cubicBezTo>
                      <a:pt x="0" y="807"/>
                      <a:pt x="219" y="1363"/>
                      <a:pt x="1040" y="1816"/>
                    </a:cubicBezTo>
                    <a:lnTo>
                      <a:pt x="1077" y="1836"/>
                    </a:lnTo>
                    <a:lnTo>
                      <a:pt x="1114" y="1816"/>
                    </a:lnTo>
                    <a:cubicBezTo>
                      <a:pt x="1938" y="1363"/>
                      <a:pt x="2153" y="807"/>
                      <a:pt x="2083" y="444"/>
                    </a:cubicBezTo>
                    <a:cubicBezTo>
                      <a:pt x="2036" y="202"/>
                      <a:pt x="1861" y="30"/>
                      <a:pt x="1639" y="4"/>
                    </a:cubicBezTo>
                    <a:cubicBezTo>
                      <a:pt x="1618" y="1"/>
                      <a:pt x="1598" y="0"/>
                      <a:pt x="1577" y="0"/>
                    </a:cubicBezTo>
                    <a:cubicBezTo>
                      <a:pt x="1345" y="0"/>
                      <a:pt x="1167" y="154"/>
                      <a:pt x="1077" y="252"/>
                    </a:cubicBezTo>
                    <a:cubicBezTo>
                      <a:pt x="987" y="154"/>
                      <a:pt x="812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0" name="Google Shape;1490;p28"/>
            <p:cNvGrpSpPr/>
            <p:nvPr/>
          </p:nvGrpSpPr>
          <p:grpSpPr>
            <a:xfrm>
              <a:off x="6521500" y="3257701"/>
              <a:ext cx="255225" cy="187751"/>
              <a:chOff x="371700" y="455376"/>
              <a:chExt cx="255225" cy="187751"/>
            </a:xfrm>
          </p:grpSpPr>
          <p:sp>
            <p:nvSpPr>
              <p:cNvPr id="1491" name="Google Shape;1491;p28"/>
              <p:cNvSpPr/>
              <p:nvPr/>
            </p:nvSpPr>
            <p:spPr>
              <a:xfrm flipH="1">
                <a:off x="371700" y="463246"/>
                <a:ext cx="255225" cy="170989"/>
              </a:xfrm>
              <a:custGeom>
                <a:rect b="b" l="l" r="r" t="t"/>
                <a:pathLst>
                  <a:path extrusionOk="0" h="1673" w="2497">
                    <a:moveTo>
                      <a:pt x="751" y="0"/>
                    </a:moveTo>
                    <a:cubicBezTo>
                      <a:pt x="733" y="0"/>
                      <a:pt x="715" y="1"/>
                      <a:pt x="696" y="3"/>
                    </a:cubicBezTo>
                    <a:cubicBezTo>
                      <a:pt x="191" y="64"/>
                      <a:pt x="0" y="980"/>
                      <a:pt x="1248" y="1672"/>
                    </a:cubicBezTo>
                    <a:cubicBezTo>
                      <a:pt x="2496" y="980"/>
                      <a:pt x="2307" y="64"/>
                      <a:pt x="1800" y="3"/>
                    </a:cubicBezTo>
                    <a:cubicBezTo>
                      <a:pt x="1781" y="1"/>
                      <a:pt x="1763" y="0"/>
                      <a:pt x="1745" y="0"/>
                    </a:cubicBezTo>
                    <a:cubicBezTo>
                      <a:pt x="1448" y="0"/>
                      <a:pt x="1248" y="297"/>
                      <a:pt x="1248" y="297"/>
                    </a:cubicBezTo>
                    <a:cubicBezTo>
                      <a:pt x="1248" y="297"/>
                      <a:pt x="1051" y="0"/>
                      <a:pt x="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8"/>
              <p:cNvSpPr/>
              <p:nvPr/>
            </p:nvSpPr>
            <p:spPr>
              <a:xfrm flipH="1">
                <a:off x="389281" y="455376"/>
                <a:ext cx="220166" cy="187751"/>
              </a:xfrm>
              <a:custGeom>
                <a:rect b="b" l="l" r="r" t="t"/>
                <a:pathLst>
                  <a:path extrusionOk="0" h="1837" w="2154">
                    <a:moveTo>
                      <a:pt x="579" y="155"/>
                    </a:moveTo>
                    <a:cubicBezTo>
                      <a:pt x="832" y="155"/>
                      <a:pt x="1013" y="414"/>
                      <a:pt x="1013" y="417"/>
                    </a:cubicBezTo>
                    <a:lnTo>
                      <a:pt x="1077" y="512"/>
                    </a:lnTo>
                    <a:lnTo>
                      <a:pt x="1141" y="417"/>
                    </a:lnTo>
                    <a:cubicBezTo>
                      <a:pt x="1144" y="414"/>
                      <a:pt x="1322" y="155"/>
                      <a:pt x="1578" y="155"/>
                    </a:cubicBezTo>
                    <a:cubicBezTo>
                      <a:pt x="1592" y="155"/>
                      <a:pt x="1607" y="156"/>
                      <a:pt x="1622" y="158"/>
                    </a:cubicBezTo>
                    <a:cubicBezTo>
                      <a:pt x="1776" y="178"/>
                      <a:pt x="1897" y="296"/>
                      <a:pt x="1931" y="471"/>
                    </a:cubicBezTo>
                    <a:cubicBezTo>
                      <a:pt x="1992" y="780"/>
                      <a:pt x="1797" y="1251"/>
                      <a:pt x="1077" y="1662"/>
                    </a:cubicBezTo>
                    <a:cubicBezTo>
                      <a:pt x="357" y="1251"/>
                      <a:pt x="166" y="780"/>
                      <a:pt x="222" y="471"/>
                    </a:cubicBezTo>
                    <a:cubicBezTo>
                      <a:pt x="259" y="296"/>
                      <a:pt x="377" y="178"/>
                      <a:pt x="535" y="158"/>
                    </a:cubicBezTo>
                    <a:cubicBezTo>
                      <a:pt x="549" y="155"/>
                      <a:pt x="565" y="155"/>
                      <a:pt x="579" y="155"/>
                    </a:cubicBezTo>
                    <a:close/>
                    <a:moveTo>
                      <a:pt x="578" y="0"/>
                    </a:moveTo>
                    <a:cubicBezTo>
                      <a:pt x="557" y="0"/>
                      <a:pt x="537" y="1"/>
                      <a:pt x="515" y="4"/>
                    </a:cubicBezTo>
                    <a:cubicBezTo>
                      <a:pt x="293" y="30"/>
                      <a:pt x="118" y="202"/>
                      <a:pt x="71" y="444"/>
                    </a:cubicBezTo>
                    <a:cubicBezTo>
                      <a:pt x="0" y="807"/>
                      <a:pt x="219" y="1363"/>
                      <a:pt x="1040" y="1816"/>
                    </a:cubicBezTo>
                    <a:lnTo>
                      <a:pt x="1077" y="1836"/>
                    </a:lnTo>
                    <a:lnTo>
                      <a:pt x="1114" y="1816"/>
                    </a:lnTo>
                    <a:cubicBezTo>
                      <a:pt x="1938" y="1363"/>
                      <a:pt x="2153" y="807"/>
                      <a:pt x="2083" y="444"/>
                    </a:cubicBezTo>
                    <a:cubicBezTo>
                      <a:pt x="2036" y="202"/>
                      <a:pt x="1861" y="30"/>
                      <a:pt x="1639" y="4"/>
                    </a:cubicBezTo>
                    <a:cubicBezTo>
                      <a:pt x="1618" y="1"/>
                      <a:pt x="1598" y="0"/>
                      <a:pt x="1577" y="0"/>
                    </a:cubicBezTo>
                    <a:cubicBezTo>
                      <a:pt x="1345" y="0"/>
                      <a:pt x="1167" y="154"/>
                      <a:pt x="1077" y="252"/>
                    </a:cubicBezTo>
                    <a:cubicBezTo>
                      <a:pt x="987" y="154"/>
                      <a:pt x="812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28"/>
            <p:cNvSpPr/>
            <p:nvPr/>
          </p:nvSpPr>
          <p:spPr>
            <a:xfrm rot="9793462">
              <a:off x="7571024" y="3251094"/>
              <a:ext cx="624495" cy="24393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 rot="9793462">
              <a:off x="7808735" y="3343795"/>
              <a:ext cx="292224" cy="557731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 rot="9793462">
              <a:off x="7657962" y="3228103"/>
              <a:ext cx="778379" cy="633622"/>
            </a:xfrm>
            <a:custGeom>
              <a:rect b="b" l="l" r="r" t="t"/>
              <a:pathLst>
                <a:path extrusionOk="0" h="11455" w="14072">
                  <a:moveTo>
                    <a:pt x="313" y="344"/>
                  </a:moveTo>
                  <a:cubicBezTo>
                    <a:pt x="2874" y="1767"/>
                    <a:pt x="4969" y="4065"/>
                    <a:pt x="6086" y="6681"/>
                  </a:cubicBezTo>
                  <a:cubicBezTo>
                    <a:pt x="6096" y="6705"/>
                    <a:pt x="6106" y="6729"/>
                    <a:pt x="6116" y="6749"/>
                  </a:cubicBezTo>
                  <a:cubicBezTo>
                    <a:pt x="5279" y="6278"/>
                    <a:pt x="4596" y="5841"/>
                    <a:pt x="3976" y="5389"/>
                  </a:cubicBezTo>
                  <a:cubicBezTo>
                    <a:pt x="2520" y="4327"/>
                    <a:pt x="1292" y="2641"/>
                    <a:pt x="326" y="374"/>
                  </a:cubicBezTo>
                  <a:cubicBezTo>
                    <a:pt x="320" y="364"/>
                    <a:pt x="317" y="354"/>
                    <a:pt x="313" y="344"/>
                  </a:cubicBezTo>
                  <a:close/>
                  <a:moveTo>
                    <a:pt x="0" y="0"/>
                  </a:moveTo>
                  <a:lnTo>
                    <a:pt x="104" y="253"/>
                  </a:lnTo>
                  <a:cubicBezTo>
                    <a:pt x="132" y="314"/>
                    <a:pt x="158" y="374"/>
                    <a:pt x="182" y="435"/>
                  </a:cubicBezTo>
                  <a:cubicBezTo>
                    <a:pt x="1161" y="2725"/>
                    <a:pt x="2405" y="4434"/>
                    <a:pt x="3886" y="5514"/>
                  </a:cubicBezTo>
                  <a:cubicBezTo>
                    <a:pt x="4549" y="5998"/>
                    <a:pt x="5288" y="6466"/>
                    <a:pt x="6207" y="6981"/>
                  </a:cubicBezTo>
                  <a:cubicBezTo>
                    <a:pt x="6224" y="7015"/>
                    <a:pt x="6237" y="7052"/>
                    <a:pt x="6251" y="7085"/>
                  </a:cubicBezTo>
                  <a:lnTo>
                    <a:pt x="6338" y="7052"/>
                  </a:lnTo>
                  <a:cubicBezTo>
                    <a:pt x="6981" y="7408"/>
                    <a:pt x="7643" y="7748"/>
                    <a:pt x="8286" y="8077"/>
                  </a:cubicBezTo>
                  <a:cubicBezTo>
                    <a:pt x="8736" y="8310"/>
                    <a:pt x="9204" y="8552"/>
                    <a:pt x="9658" y="8794"/>
                  </a:cubicBezTo>
                  <a:cubicBezTo>
                    <a:pt x="11270" y="9651"/>
                    <a:pt x="12686" y="10523"/>
                    <a:pt x="13981" y="11455"/>
                  </a:cubicBezTo>
                  <a:lnTo>
                    <a:pt x="14071" y="11331"/>
                  </a:lnTo>
                  <a:cubicBezTo>
                    <a:pt x="12770" y="10392"/>
                    <a:pt x="11351" y="9517"/>
                    <a:pt x="9729" y="8656"/>
                  </a:cubicBezTo>
                  <a:cubicBezTo>
                    <a:pt x="9275" y="8414"/>
                    <a:pt x="8808" y="8175"/>
                    <a:pt x="8356" y="7940"/>
                  </a:cubicBezTo>
                  <a:cubicBezTo>
                    <a:pt x="7687" y="7597"/>
                    <a:pt x="6997" y="7243"/>
                    <a:pt x="6331" y="6870"/>
                  </a:cubicBezTo>
                  <a:cubicBezTo>
                    <a:pt x="6297" y="6785"/>
                    <a:pt x="6264" y="6701"/>
                    <a:pt x="6227" y="6621"/>
                  </a:cubicBezTo>
                  <a:cubicBezTo>
                    <a:pt x="5070" y="3906"/>
                    <a:pt x="2870" y="1531"/>
                    <a:pt x="192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"/>
          <p:cNvSpPr/>
          <p:nvPr/>
        </p:nvSpPr>
        <p:spPr>
          <a:xfrm>
            <a:off x="720000" y="171775"/>
            <a:ext cx="45639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29"/>
          <p:cNvSpPr txBox="1"/>
          <p:nvPr>
            <p:ph type="title"/>
          </p:nvPr>
        </p:nvSpPr>
        <p:spPr>
          <a:xfrm>
            <a:off x="685800" y="230850"/>
            <a:ext cx="459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and Implementation</a:t>
            </a:r>
            <a:endParaRPr/>
          </a:p>
        </p:txBody>
      </p:sp>
      <p:sp>
        <p:nvSpPr>
          <p:cNvPr id="1502" name="Google Shape;1502;p29"/>
          <p:cNvSpPr txBox="1"/>
          <p:nvPr/>
        </p:nvSpPr>
        <p:spPr>
          <a:xfrm>
            <a:off x="685800" y="946175"/>
            <a:ext cx="13527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LogIn Page: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3" name="Google Shape;1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464925"/>
            <a:ext cx="3532224" cy="19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29"/>
          <p:cNvSpPr txBox="1"/>
          <p:nvPr/>
        </p:nvSpPr>
        <p:spPr>
          <a:xfrm>
            <a:off x="685800" y="3483975"/>
            <a:ext cx="358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Secure Provider authentication using username and password.</a:t>
            </a:r>
            <a:endParaRPr b="1" sz="1100"/>
          </a:p>
        </p:txBody>
      </p:sp>
      <p:sp>
        <p:nvSpPr>
          <p:cNvPr id="1505" name="Google Shape;1505;p29"/>
          <p:cNvSpPr txBox="1"/>
          <p:nvPr/>
        </p:nvSpPr>
        <p:spPr>
          <a:xfrm>
            <a:off x="4927625" y="946175"/>
            <a:ext cx="95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/>
              <a:t>Main Page:</a:t>
            </a:r>
            <a:endParaRPr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6" name="Google Shape;1506;p29"/>
          <p:cNvSpPr txBox="1"/>
          <p:nvPr/>
        </p:nvSpPr>
        <p:spPr>
          <a:xfrm>
            <a:off x="4847525" y="3483975"/>
            <a:ext cx="398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1200"/>
              <a:t>Intuitive navigation menu for accessing key features like:</a:t>
            </a:r>
            <a:endParaRPr b="1" sz="12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b="1" lang="en" sz="1200"/>
              <a:t>Adding new patients.</a:t>
            </a:r>
            <a:endParaRPr b="1" sz="12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b="1" lang="en" sz="1200"/>
              <a:t>Updating existing patient records.</a:t>
            </a:r>
            <a:endParaRPr b="1" sz="12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b="1" lang="en" sz="1200"/>
              <a:t>Retrieving vaccination data.</a:t>
            </a:r>
            <a:endParaRPr b="1" sz="1200"/>
          </a:p>
        </p:txBody>
      </p:sp>
      <p:pic>
        <p:nvPicPr>
          <p:cNvPr id="1507" name="Google Shape;15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249" y="230850"/>
            <a:ext cx="2543701" cy="33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0"/>
          <p:cNvSpPr/>
          <p:nvPr/>
        </p:nvSpPr>
        <p:spPr>
          <a:xfrm>
            <a:off x="720000" y="171775"/>
            <a:ext cx="45639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30"/>
          <p:cNvSpPr txBox="1"/>
          <p:nvPr>
            <p:ph type="title"/>
          </p:nvPr>
        </p:nvSpPr>
        <p:spPr>
          <a:xfrm>
            <a:off x="685800" y="230850"/>
            <a:ext cx="459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and Implementation</a:t>
            </a:r>
            <a:endParaRPr/>
          </a:p>
        </p:txBody>
      </p:sp>
      <p:sp>
        <p:nvSpPr>
          <p:cNvPr id="1514" name="Google Shape;1514;p30"/>
          <p:cNvSpPr txBox="1"/>
          <p:nvPr/>
        </p:nvSpPr>
        <p:spPr>
          <a:xfrm>
            <a:off x="4425875" y="821875"/>
            <a:ext cx="440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515" name="Google Shape;15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350" y="871150"/>
            <a:ext cx="3862549" cy="387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30"/>
          <p:cNvSpPr txBox="1"/>
          <p:nvPr/>
        </p:nvSpPr>
        <p:spPr>
          <a:xfrm>
            <a:off x="685788" y="908225"/>
            <a:ext cx="34104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Segmented forms for: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Patient information.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Insurance information.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Vaccination information.</a:t>
            </a:r>
            <a:endParaRPr sz="1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7" name="Google Shape;15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25" y="2029600"/>
            <a:ext cx="3862550" cy="26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1"/>
          <p:cNvSpPr/>
          <p:nvPr/>
        </p:nvSpPr>
        <p:spPr>
          <a:xfrm>
            <a:off x="720000" y="171775"/>
            <a:ext cx="45639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1"/>
          <p:cNvSpPr txBox="1"/>
          <p:nvPr>
            <p:ph type="title"/>
          </p:nvPr>
        </p:nvSpPr>
        <p:spPr>
          <a:xfrm>
            <a:off x="685800" y="230850"/>
            <a:ext cx="459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and Implementation</a:t>
            </a:r>
            <a:endParaRPr/>
          </a:p>
        </p:txBody>
      </p:sp>
      <p:sp>
        <p:nvSpPr>
          <p:cNvPr id="1524" name="Google Shape;1524;p31"/>
          <p:cNvSpPr txBox="1"/>
          <p:nvPr/>
        </p:nvSpPr>
        <p:spPr>
          <a:xfrm>
            <a:off x="778925" y="762750"/>
            <a:ext cx="13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/>
              <a:t>Existing Patient</a:t>
            </a:r>
            <a:endParaRPr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5" name="Google Shape;1525;p31"/>
          <p:cNvSpPr txBox="1"/>
          <p:nvPr/>
        </p:nvSpPr>
        <p:spPr>
          <a:xfrm>
            <a:off x="955600" y="997025"/>
            <a:ext cx="36885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Segmented forms for: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Patient information.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Insurance details.</a:t>
            </a:r>
            <a:endParaRPr b="1" sz="1100"/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100"/>
              <a:t>Vaccination records.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/>
              <a:t>Real-time validation for accurate data entry.</a:t>
            </a:r>
            <a:endParaRPr b="1" sz="1100"/>
          </a:p>
        </p:txBody>
      </p:sp>
      <p:pic>
        <p:nvPicPr>
          <p:cNvPr id="1526" name="Google Shape;15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00" y="2587575"/>
            <a:ext cx="4413523" cy="21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800" y="116100"/>
            <a:ext cx="3558950" cy="48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2"/>
          <p:cNvSpPr/>
          <p:nvPr/>
        </p:nvSpPr>
        <p:spPr>
          <a:xfrm>
            <a:off x="720000" y="171775"/>
            <a:ext cx="45639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32"/>
          <p:cNvSpPr txBox="1"/>
          <p:nvPr>
            <p:ph type="title"/>
          </p:nvPr>
        </p:nvSpPr>
        <p:spPr>
          <a:xfrm>
            <a:off x="685800" y="230850"/>
            <a:ext cx="459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and Implementation</a:t>
            </a:r>
            <a:endParaRPr/>
          </a:p>
        </p:txBody>
      </p:sp>
      <p:sp>
        <p:nvSpPr>
          <p:cNvPr id="1534" name="Google Shape;1534;p32"/>
          <p:cNvSpPr txBox="1"/>
          <p:nvPr/>
        </p:nvSpPr>
        <p:spPr>
          <a:xfrm>
            <a:off x="778925" y="762750"/>
            <a:ext cx="135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/>
              <a:t>Retrieve Data:</a:t>
            </a:r>
            <a:endParaRPr sz="24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5" name="Google Shape;1535;p32"/>
          <p:cNvSpPr txBox="1"/>
          <p:nvPr/>
        </p:nvSpPr>
        <p:spPr>
          <a:xfrm>
            <a:off x="926550" y="1170500"/>
            <a:ext cx="3510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Simple interface for querying vaccination records based on patient and vaccine details</a:t>
            </a:r>
            <a:endParaRPr b="1" sz="1300"/>
          </a:p>
        </p:txBody>
      </p:sp>
      <p:pic>
        <p:nvPicPr>
          <p:cNvPr id="1536" name="Google Shape;15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8000"/>
            <a:ext cx="5104998" cy="24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125" y="152400"/>
            <a:ext cx="3489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3"/>
          <p:cNvSpPr/>
          <p:nvPr/>
        </p:nvSpPr>
        <p:spPr>
          <a:xfrm>
            <a:off x="6034194" y="1341754"/>
            <a:ext cx="949200" cy="94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33"/>
          <p:cNvSpPr/>
          <p:nvPr/>
        </p:nvSpPr>
        <p:spPr>
          <a:xfrm>
            <a:off x="2160594" y="1341754"/>
            <a:ext cx="949200" cy="94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33"/>
          <p:cNvSpPr/>
          <p:nvPr/>
        </p:nvSpPr>
        <p:spPr>
          <a:xfrm>
            <a:off x="720000" y="512350"/>
            <a:ext cx="7738200" cy="4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Innovation and Usability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33"/>
          <p:cNvSpPr txBox="1"/>
          <p:nvPr>
            <p:ph idx="1" type="subTitle"/>
          </p:nvPr>
        </p:nvSpPr>
        <p:spPr>
          <a:xfrm>
            <a:off x="931500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Innovations</a:t>
            </a:r>
            <a:endParaRPr/>
          </a:p>
        </p:txBody>
      </p:sp>
      <p:sp>
        <p:nvSpPr>
          <p:cNvPr id="1547" name="Google Shape;1547;p33"/>
          <p:cNvSpPr txBox="1"/>
          <p:nvPr>
            <p:ph idx="2" type="subTitle"/>
          </p:nvPr>
        </p:nvSpPr>
        <p:spPr>
          <a:xfrm>
            <a:off x="4805094" y="2404357"/>
            <a:ext cx="34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1548" name="Google Shape;1548;p33"/>
          <p:cNvSpPr txBox="1"/>
          <p:nvPr>
            <p:ph idx="3" type="subTitle"/>
          </p:nvPr>
        </p:nvSpPr>
        <p:spPr>
          <a:xfrm>
            <a:off x="720000" y="2920800"/>
            <a:ext cx="37947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Real-time validation.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Modular design for scalability.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3"/>
          <p:cNvSpPr txBox="1"/>
          <p:nvPr>
            <p:ph idx="4" type="subTitle"/>
          </p:nvPr>
        </p:nvSpPr>
        <p:spPr>
          <a:xfrm>
            <a:off x="4338900" y="2920800"/>
            <a:ext cx="39642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Logical form segmentation.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Dropdowns and radio buttons for easy interaction.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550" name="Google Shape;1550;p33"/>
          <p:cNvGrpSpPr/>
          <p:nvPr/>
        </p:nvGrpSpPr>
        <p:grpSpPr>
          <a:xfrm>
            <a:off x="2434398" y="1567745"/>
            <a:ext cx="401616" cy="519588"/>
            <a:chOff x="1774910" y="1983605"/>
            <a:chExt cx="291174" cy="376704"/>
          </a:xfrm>
        </p:grpSpPr>
        <p:sp>
          <p:nvSpPr>
            <p:cNvPr id="1551" name="Google Shape;1551;p33"/>
            <p:cNvSpPr/>
            <p:nvPr/>
          </p:nvSpPr>
          <p:spPr>
            <a:xfrm>
              <a:off x="1781821" y="2283445"/>
              <a:ext cx="284262" cy="76864"/>
            </a:xfrm>
            <a:custGeom>
              <a:rect b="b" l="l" r="r" t="t"/>
              <a:pathLst>
                <a:path extrusionOk="0" h="2936" w="10858">
                  <a:moveTo>
                    <a:pt x="1471" y="0"/>
                  </a:moveTo>
                  <a:cubicBezTo>
                    <a:pt x="659" y="0"/>
                    <a:pt x="1" y="658"/>
                    <a:pt x="1" y="1470"/>
                  </a:cubicBezTo>
                  <a:cubicBezTo>
                    <a:pt x="1" y="2277"/>
                    <a:pt x="659" y="2936"/>
                    <a:pt x="1471" y="2936"/>
                  </a:cubicBezTo>
                  <a:lnTo>
                    <a:pt x="10858" y="2936"/>
                  </a:lnTo>
                  <a:lnTo>
                    <a:pt x="10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1820306" y="1983605"/>
              <a:ext cx="245778" cy="299866"/>
            </a:xfrm>
            <a:custGeom>
              <a:rect b="b" l="l" r="r" t="t"/>
              <a:pathLst>
                <a:path extrusionOk="0" h="11454" w="9388">
                  <a:moveTo>
                    <a:pt x="1" y="1"/>
                  </a:moveTo>
                  <a:lnTo>
                    <a:pt x="1" y="11453"/>
                  </a:lnTo>
                  <a:lnTo>
                    <a:pt x="9388" y="11453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1781821" y="1983605"/>
              <a:ext cx="38511" cy="338219"/>
            </a:xfrm>
            <a:custGeom>
              <a:rect b="b" l="l" r="r" t="t"/>
              <a:pathLst>
                <a:path extrusionOk="0" h="12919" w="1471">
                  <a:moveTo>
                    <a:pt x="1471" y="1"/>
                  </a:moveTo>
                  <a:cubicBezTo>
                    <a:pt x="659" y="1"/>
                    <a:pt x="5" y="654"/>
                    <a:pt x="1" y="1466"/>
                  </a:cubicBezTo>
                  <a:lnTo>
                    <a:pt x="1" y="12919"/>
                  </a:lnTo>
                  <a:cubicBezTo>
                    <a:pt x="1" y="12111"/>
                    <a:pt x="659" y="11453"/>
                    <a:pt x="1471" y="11453"/>
                  </a:cubicBezTo>
                  <a:lnTo>
                    <a:pt x="1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1774910" y="2283445"/>
              <a:ext cx="291174" cy="51967"/>
            </a:xfrm>
            <a:custGeom>
              <a:rect b="b" l="l" r="r" t="t"/>
              <a:pathLst>
                <a:path extrusionOk="0" h="1985" w="11122">
                  <a:moveTo>
                    <a:pt x="1735" y="0"/>
                  </a:moveTo>
                  <a:cubicBezTo>
                    <a:pt x="707" y="0"/>
                    <a:pt x="0" y="1024"/>
                    <a:pt x="361" y="1984"/>
                  </a:cubicBezTo>
                  <a:cubicBezTo>
                    <a:pt x="572" y="1413"/>
                    <a:pt x="1120" y="1033"/>
                    <a:pt x="1735" y="1033"/>
                  </a:cubicBezTo>
                  <a:lnTo>
                    <a:pt x="11122" y="1033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1810488" y="2327715"/>
              <a:ext cx="177239" cy="14111"/>
            </a:xfrm>
            <a:custGeom>
              <a:rect b="b" l="l" r="r" t="t"/>
              <a:pathLst>
                <a:path extrusionOk="0" h="539" w="6770">
                  <a:moveTo>
                    <a:pt x="328" y="0"/>
                  </a:moveTo>
                  <a:cubicBezTo>
                    <a:pt x="1" y="29"/>
                    <a:pt x="1" y="510"/>
                    <a:pt x="328" y="538"/>
                  </a:cubicBezTo>
                  <a:lnTo>
                    <a:pt x="6443" y="538"/>
                  </a:lnTo>
                  <a:cubicBezTo>
                    <a:pt x="6770" y="510"/>
                    <a:pt x="6770" y="29"/>
                    <a:pt x="6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33"/>
          <p:cNvSpPr/>
          <p:nvPr/>
        </p:nvSpPr>
        <p:spPr>
          <a:xfrm>
            <a:off x="2429433" y="1558582"/>
            <a:ext cx="411546" cy="539195"/>
          </a:xfrm>
          <a:custGeom>
            <a:rect b="b" l="l" r="r" t="t"/>
            <a:pathLst>
              <a:path extrusionOk="0" h="14932" w="11397">
                <a:moveTo>
                  <a:pt x="1705" y="12001"/>
                </a:moveTo>
                <a:cubicBezTo>
                  <a:pt x="1717" y="12001"/>
                  <a:pt x="1728" y="12001"/>
                  <a:pt x="1740" y="12001"/>
                </a:cubicBezTo>
                <a:lnTo>
                  <a:pt x="10853" y="12001"/>
                </a:lnTo>
                <a:lnTo>
                  <a:pt x="10853" y="12448"/>
                </a:lnTo>
                <a:lnTo>
                  <a:pt x="4267" y="12448"/>
                </a:lnTo>
                <a:cubicBezTo>
                  <a:pt x="3935" y="12482"/>
                  <a:pt x="3935" y="12957"/>
                  <a:pt x="4267" y="12991"/>
                </a:cubicBezTo>
                <a:lnTo>
                  <a:pt x="10853" y="12991"/>
                </a:lnTo>
                <a:lnTo>
                  <a:pt x="10853" y="13394"/>
                </a:lnTo>
                <a:lnTo>
                  <a:pt x="8610" y="13394"/>
                </a:lnTo>
                <a:cubicBezTo>
                  <a:pt x="8601" y="13394"/>
                  <a:pt x="8593" y="13393"/>
                  <a:pt x="8584" y="13393"/>
                </a:cubicBezTo>
                <a:cubicBezTo>
                  <a:pt x="8433" y="13393"/>
                  <a:pt x="8312" y="13513"/>
                  <a:pt x="8312" y="13664"/>
                </a:cubicBezTo>
                <a:cubicBezTo>
                  <a:pt x="8312" y="13814"/>
                  <a:pt x="8433" y="13934"/>
                  <a:pt x="8584" y="13934"/>
                </a:cubicBezTo>
                <a:cubicBezTo>
                  <a:pt x="8593" y="13934"/>
                  <a:pt x="8601" y="13933"/>
                  <a:pt x="8610" y="13933"/>
                </a:cubicBezTo>
                <a:lnTo>
                  <a:pt x="10853" y="13933"/>
                </a:lnTo>
                <a:lnTo>
                  <a:pt x="10853" y="14389"/>
                </a:lnTo>
                <a:lnTo>
                  <a:pt x="1740" y="14389"/>
                </a:lnTo>
                <a:cubicBezTo>
                  <a:pt x="1731" y="14389"/>
                  <a:pt x="1722" y="14389"/>
                  <a:pt x="1713" y="14389"/>
                </a:cubicBezTo>
                <a:cubicBezTo>
                  <a:pt x="1053" y="14389"/>
                  <a:pt x="515" y="13856"/>
                  <a:pt x="515" y="13193"/>
                </a:cubicBezTo>
                <a:cubicBezTo>
                  <a:pt x="515" y="12536"/>
                  <a:pt x="1048" y="12001"/>
                  <a:pt x="1705" y="12001"/>
                </a:cubicBezTo>
                <a:close/>
                <a:moveTo>
                  <a:pt x="1740" y="1"/>
                </a:moveTo>
                <a:cubicBezTo>
                  <a:pt x="779" y="6"/>
                  <a:pt x="1" y="779"/>
                  <a:pt x="1" y="1740"/>
                </a:cubicBezTo>
                <a:lnTo>
                  <a:pt x="1" y="13198"/>
                </a:lnTo>
                <a:cubicBezTo>
                  <a:pt x="1" y="14154"/>
                  <a:pt x="779" y="14932"/>
                  <a:pt x="1740" y="14932"/>
                </a:cubicBezTo>
                <a:lnTo>
                  <a:pt x="11127" y="14932"/>
                </a:lnTo>
                <a:cubicBezTo>
                  <a:pt x="11276" y="14932"/>
                  <a:pt x="11396" y="14812"/>
                  <a:pt x="11396" y="14663"/>
                </a:cubicBezTo>
                <a:lnTo>
                  <a:pt x="11396" y="2782"/>
                </a:lnTo>
                <a:cubicBezTo>
                  <a:pt x="11382" y="2619"/>
                  <a:pt x="11254" y="2537"/>
                  <a:pt x="11127" y="2537"/>
                </a:cubicBezTo>
                <a:cubicBezTo>
                  <a:pt x="11000" y="2537"/>
                  <a:pt x="10872" y="2619"/>
                  <a:pt x="10858" y="2782"/>
                </a:cubicBezTo>
                <a:lnTo>
                  <a:pt x="10858" y="11458"/>
                </a:lnTo>
                <a:lnTo>
                  <a:pt x="2009" y="11458"/>
                </a:lnTo>
                <a:lnTo>
                  <a:pt x="2009" y="9926"/>
                </a:lnTo>
                <a:cubicBezTo>
                  <a:pt x="2023" y="9767"/>
                  <a:pt x="1898" y="9633"/>
                  <a:pt x="1740" y="9633"/>
                </a:cubicBezTo>
                <a:cubicBezTo>
                  <a:pt x="1581" y="9633"/>
                  <a:pt x="1452" y="9767"/>
                  <a:pt x="1471" y="9926"/>
                </a:cubicBezTo>
                <a:lnTo>
                  <a:pt x="1471" y="11478"/>
                </a:lnTo>
                <a:cubicBezTo>
                  <a:pt x="1120" y="11531"/>
                  <a:pt x="798" y="11689"/>
                  <a:pt x="544" y="11934"/>
                </a:cubicBezTo>
                <a:lnTo>
                  <a:pt x="544" y="1740"/>
                </a:lnTo>
                <a:cubicBezTo>
                  <a:pt x="544" y="1183"/>
                  <a:pt x="928" y="702"/>
                  <a:pt x="1466" y="577"/>
                </a:cubicBezTo>
                <a:lnTo>
                  <a:pt x="1466" y="9047"/>
                </a:lnTo>
                <a:cubicBezTo>
                  <a:pt x="1452" y="9205"/>
                  <a:pt x="1577" y="9340"/>
                  <a:pt x="1735" y="9340"/>
                </a:cubicBezTo>
                <a:cubicBezTo>
                  <a:pt x="1898" y="9340"/>
                  <a:pt x="2023" y="9205"/>
                  <a:pt x="2009" y="9047"/>
                </a:cubicBezTo>
                <a:lnTo>
                  <a:pt x="2009" y="544"/>
                </a:lnTo>
                <a:lnTo>
                  <a:pt x="10853" y="544"/>
                </a:lnTo>
                <a:lnTo>
                  <a:pt x="10853" y="1898"/>
                </a:lnTo>
                <a:cubicBezTo>
                  <a:pt x="10870" y="2062"/>
                  <a:pt x="10997" y="2143"/>
                  <a:pt x="11125" y="2143"/>
                </a:cubicBezTo>
                <a:cubicBezTo>
                  <a:pt x="11252" y="2143"/>
                  <a:pt x="11379" y="2062"/>
                  <a:pt x="11396" y="1898"/>
                </a:cubicBezTo>
                <a:lnTo>
                  <a:pt x="11396" y="275"/>
                </a:lnTo>
                <a:cubicBezTo>
                  <a:pt x="11396" y="121"/>
                  <a:pt x="11276" y="1"/>
                  <a:pt x="111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7" name="Google Shape;1557;p33"/>
          <p:cNvGrpSpPr/>
          <p:nvPr/>
        </p:nvGrpSpPr>
        <p:grpSpPr>
          <a:xfrm>
            <a:off x="6192231" y="1568414"/>
            <a:ext cx="633123" cy="519588"/>
            <a:chOff x="5050800" y="1568414"/>
            <a:chExt cx="633123" cy="519588"/>
          </a:xfrm>
        </p:grpSpPr>
        <p:grpSp>
          <p:nvGrpSpPr>
            <p:cNvPr id="1558" name="Google Shape;1558;p33"/>
            <p:cNvGrpSpPr/>
            <p:nvPr/>
          </p:nvGrpSpPr>
          <p:grpSpPr>
            <a:xfrm>
              <a:off x="5050800" y="1577674"/>
              <a:ext cx="614320" cy="497883"/>
              <a:chOff x="3906956" y="1553887"/>
              <a:chExt cx="399350" cy="323637"/>
            </a:xfrm>
          </p:grpSpPr>
          <p:sp>
            <p:nvSpPr>
              <p:cNvPr id="1559" name="Google Shape;1559;p33"/>
              <p:cNvSpPr/>
              <p:nvPr/>
            </p:nvSpPr>
            <p:spPr>
              <a:xfrm>
                <a:off x="3906956" y="1582266"/>
                <a:ext cx="399350" cy="267298"/>
              </a:xfrm>
              <a:custGeom>
                <a:rect b="b" l="l" r="r" t="t"/>
                <a:pathLst>
                  <a:path extrusionOk="0" h="10210" w="15254">
                    <a:moveTo>
                      <a:pt x="299" y="1"/>
                    </a:moveTo>
                    <a:cubicBezTo>
                      <a:pt x="130" y="1"/>
                      <a:pt x="1" y="135"/>
                      <a:pt x="1" y="299"/>
                    </a:cubicBezTo>
                    <a:lnTo>
                      <a:pt x="1" y="9907"/>
                    </a:lnTo>
                    <a:cubicBezTo>
                      <a:pt x="1" y="10075"/>
                      <a:pt x="130" y="10209"/>
                      <a:pt x="299" y="10209"/>
                    </a:cubicBezTo>
                    <a:lnTo>
                      <a:pt x="14951" y="10209"/>
                    </a:lnTo>
                    <a:cubicBezTo>
                      <a:pt x="15119" y="10209"/>
                      <a:pt x="15254" y="10075"/>
                      <a:pt x="15254" y="9907"/>
                    </a:cubicBezTo>
                    <a:lnTo>
                      <a:pt x="15254" y="9330"/>
                    </a:lnTo>
                    <a:lnTo>
                      <a:pt x="15254" y="299"/>
                    </a:lnTo>
                    <a:cubicBezTo>
                      <a:pt x="15254" y="135"/>
                      <a:pt x="15119" y="1"/>
                      <a:pt x="149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3"/>
              <p:cNvSpPr/>
              <p:nvPr/>
            </p:nvSpPr>
            <p:spPr>
              <a:xfrm>
                <a:off x="3934629" y="1582266"/>
                <a:ext cx="371677" cy="244286"/>
              </a:xfrm>
              <a:custGeom>
                <a:rect b="b" l="l" r="r" t="t"/>
                <a:pathLst>
                  <a:path extrusionOk="0" h="9331" w="14197">
                    <a:moveTo>
                      <a:pt x="1" y="1"/>
                    </a:moveTo>
                    <a:lnTo>
                      <a:pt x="1" y="9032"/>
                    </a:lnTo>
                    <a:cubicBezTo>
                      <a:pt x="1" y="9196"/>
                      <a:pt x="135" y="9330"/>
                      <a:pt x="299" y="9330"/>
                    </a:cubicBezTo>
                    <a:lnTo>
                      <a:pt x="14197" y="9330"/>
                    </a:lnTo>
                    <a:lnTo>
                      <a:pt x="14197" y="299"/>
                    </a:lnTo>
                    <a:cubicBezTo>
                      <a:pt x="14197" y="135"/>
                      <a:pt x="14062" y="1"/>
                      <a:pt x="13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3"/>
              <p:cNvSpPr/>
              <p:nvPr/>
            </p:nvSpPr>
            <p:spPr>
              <a:xfrm>
                <a:off x="3947719" y="1553965"/>
                <a:ext cx="317590" cy="271330"/>
              </a:xfrm>
              <a:custGeom>
                <a:rect b="b" l="l" r="r" t="t"/>
                <a:pathLst>
                  <a:path extrusionOk="0" h="10364" w="12131">
                    <a:moveTo>
                      <a:pt x="3020" y="0"/>
                    </a:moveTo>
                    <a:cubicBezTo>
                      <a:pt x="2134" y="0"/>
                      <a:pt x="1115" y="161"/>
                      <a:pt x="48" y="640"/>
                    </a:cubicBezTo>
                    <a:cubicBezTo>
                      <a:pt x="19" y="654"/>
                      <a:pt x="0" y="678"/>
                      <a:pt x="0" y="707"/>
                    </a:cubicBezTo>
                    <a:lnTo>
                      <a:pt x="0" y="10248"/>
                    </a:lnTo>
                    <a:cubicBezTo>
                      <a:pt x="0" y="10291"/>
                      <a:pt x="39" y="10325"/>
                      <a:pt x="80" y="10325"/>
                    </a:cubicBezTo>
                    <a:cubicBezTo>
                      <a:pt x="88" y="10325"/>
                      <a:pt x="97" y="10323"/>
                      <a:pt x="106" y="10320"/>
                    </a:cubicBezTo>
                    <a:cubicBezTo>
                      <a:pt x="1153" y="9860"/>
                      <a:pt x="2151" y="9705"/>
                      <a:pt x="3021" y="9705"/>
                    </a:cubicBezTo>
                    <a:cubicBezTo>
                      <a:pt x="4815" y="9705"/>
                      <a:pt x="6063" y="10363"/>
                      <a:pt x="6063" y="10363"/>
                    </a:cubicBezTo>
                    <a:cubicBezTo>
                      <a:pt x="6063" y="10363"/>
                      <a:pt x="7313" y="9705"/>
                      <a:pt x="9108" y="9705"/>
                    </a:cubicBezTo>
                    <a:cubicBezTo>
                      <a:pt x="9979" y="9705"/>
                      <a:pt x="10978" y="9860"/>
                      <a:pt x="12025" y="10320"/>
                    </a:cubicBezTo>
                    <a:cubicBezTo>
                      <a:pt x="12033" y="10323"/>
                      <a:pt x="12042" y="10325"/>
                      <a:pt x="12051" y="10325"/>
                    </a:cubicBezTo>
                    <a:cubicBezTo>
                      <a:pt x="12092" y="10325"/>
                      <a:pt x="12131" y="10291"/>
                      <a:pt x="12131" y="10248"/>
                    </a:cubicBezTo>
                    <a:lnTo>
                      <a:pt x="12131" y="707"/>
                    </a:lnTo>
                    <a:cubicBezTo>
                      <a:pt x="12131" y="678"/>
                      <a:pt x="12111" y="654"/>
                      <a:pt x="12087" y="640"/>
                    </a:cubicBezTo>
                    <a:cubicBezTo>
                      <a:pt x="11021" y="161"/>
                      <a:pt x="10002" y="0"/>
                      <a:pt x="9115" y="0"/>
                    </a:cubicBezTo>
                    <a:cubicBezTo>
                      <a:pt x="7319" y="0"/>
                      <a:pt x="6068" y="659"/>
                      <a:pt x="6068" y="659"/>
                    </a:cubicBezTo>
                    <a:cubicBezTo>
                      <a:pt x="6068" y="659"/>
                      <a:pt x="4816" y="0"/>
                      <a:pt x="3020" y="0"/>
                    </a:cubicBezTo>
                    <a:close/>
                  </a:path>
                </a:pathLst>
              </a:custGeom>
              <a:solidFill>
                <a:srgbClr val="000000">
                  <a:alpha val="78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3"/>
              <p:cNvSpPr/>
              <p:nvPr/>
            </p:nvSpPr>
            <p:spPr>
              <a:xfrm>
                <a:off x="3961673" y="1553887"/>
                <a:ext cx="303636" cy="248631"/>
              </a:xfrm>
              <a:custGeom>
                <a:rect b="b" l="l" r="r" t="t"/>
                <a:pathLst>
                  <a:path extrusionOk="0" h="9497" w="11598">
                    <a:moveTo>
                      <a:pt x="8582" y="1"/>
                    </a:moveTo>
                    <a:cubicBezTo>
                      <a:pt x="6786" y="1"/>
                      <a:pt x="5535" y="662"/>
                      <a:pt x="5535" y="662"/>
                    </a:cubicBezTo>
                    <a:cubicBezTo>
                      <a:pt x="5535" y="662"/>
                      <a:pt x="4284" y="2"/>
                      <a:pt x="2487" y="2"/>
                    </a:cubicBezTo>
                    <a:cubicBezTo>
                      <a:pt x="1741" y="2"/>
                      <a:pt x="902" y="115"/>
                      <a:pt x="20" y="436"/>
                    </a:cubicBezTo>
                    <a:lnTo>
                      <a:pt x="1" y="446"/>
                    </a:lnTo>
                    <a:lnTo>
                      <a:pt x="1" y="9377"/>
                    </a:lnTo>
                    <a:cubicBezTo>
                      <a:pt x="1" y="9420"/>
                      <a:pt x="36" y="9454"/>
                      <a:pt x="78" y="9454"/>
                    </a:cubicBezTo>
                    <a:cubicBezTo>
                      <a:pt x="87" y="9454"/>
                      <a:pt x="97" y="9452"/>
                      <a:pt x="106" y="9449"/>
                    </a:cubicBezTo>
                    <a:cubicBezTo>
                      <a:pt x="1151" y="8990"/>
                      <a:pt x="2091" y="8835"/>
                      <a:pt x="2884" y="8835"/>
                    </a:cubicBezTo>
                    <a:cubicBezTo>
                      <a:pt x="4524" y="8835"/>
                      <a:pt x="5535" y="9497"/>
                      <a:pt x="5535" y="9497"/>
                    </a:cubicBezTo>
                    <a:cubicBezTo>
                      <a:pt x="6630" y="9060"/>
                      <a:pt x="7802" y="8834"/>
                      <a:pt x="8979" y="8834"/>
                    </a:cubicBezTo>
                    <a:cubicBezTo>
                      <a:pt x="8993" y="8834"/>
                      <a:pt x="9007" y="8834"/>
                      <a:pt x="9021" y="8834"/>
                    </a:cubicBezTo>
                    <a:cubicBezTo>
                      <a:pt x="9900" y="8834"/>
                      <a:pt x="10770" y="8983"/>
                      <a:pt x="11598" y="9276"/>
                    </a:cubicBezTo>
                    <a:lnTo>
                      <a:pt x="11598" y="710"/>
                    </a:lnTo>
                    <a:cubicBezTo>
                      <a:pt x="11598" y="681"/>
                      <a:pt x="11583" y="653"/>
                      <a:pt x="11554" y="643"/>
                    </a:cubicBezTo>
                    <a:cubicBezTo>
                      <a:pt x="10488" y="162"/>
                      <a:pt x="9469" y="1"/>
                      <a:pt x="8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3"/>
              <p:cNvSpPr/>
              <p:nvPr/>
            </p:nvSpPr>
            <p:spPr>
              <a:xfrm>
                <a:off x="4106553" y="1553965"/>
                <a:ext cx="158756" cy="248553"/>
              </a:xfrm>
              <a:custGeom>
                <a:rect b="b" l="l" r="r" t="t"/>
                <a:pathLst>
                  <a:path extrusionOk="0" h="9494" w="6064">
                    <a:moveTo>
                      <a:pt x="3048" y="0"/>
                    </a:moveTo>
                    <a:cubicBezTo>
                      <a:pt x="1252" y="0"/>
                      <a:pt x="1" y="659"/>
                      <a:pt x="1" y="659"/>
                    </a:cubicBezTo>
                    <a:lnTo>
                      <a:pt x="1" y="9494"/>
                    </a:lnTo>
                    <a:cubicBezTo>
                      <a:pt x="1096" y="9057"/>
                      <a:pt x="2268" y="8831"/>
                      <a:pt x="3445" y="8831"/>
                    </a:cubicBezTo>
                    <a:cubicBezTo>
                      <a:pt x="3459" y="8831"/>
                      <a:pt x="3473" y="8831"/>
                      <a:pt x="3487" y="8831"/>
                    </a:cubicBezTo>
                    <a:cubicBezTo>
                      <a:pt x="4366" y="8831"/>
                      <a:pt x="5236" y="8980"/>
                      <a:pt x="6064" y="9273"/>
                    </a:cubicBezTo>
                    <a:lnTo>
                      <a:pt x="6064" y="707"/>
                    </a:lnTo>
                    <a:cubicBezTo>
                      <a:pt x="6064" y="678"/>
                      <a:pt x="6049" y="650"/>
                      <a:pt x="6020" y="640"/>
                    </a:cubicBezTo>
                    <a:cubicBezTo>
                      <a:pt x="4954" y="161"/>
                      <a:pt x="3935" y="0"/>
                      <a:pt x="3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3"/>
              <p:cNvSpPr/>
              <p:nvPr/>
            </p:nvSpPr>
            <p:spPr>
              <a:xfrm>
                <a:off x="4106422" y="1815085"/>
                <a:ext cx="27829" cy="62439"/>
              </a:xfrm>
              <a:custGeom>
                <a:rect b="b" l="l" r="r" t="t"/>
                <a:pathLst>
                  <a:path extrusionOk="0" h="2385" w="1063">
                    <a:moveTo>
                      <a:pt x="1063" y="0"/>
                    </a:moveTo>
                    <a:cubicBezTo>
                      <a:pt x="698" y="96"/>
                      <a:pt x="342" y="226"/>
                      <a:pt x="1" y="389"/>
                    </a:cubicBezTo>
                    <a:lnTo>
                      <a:pt x="1" y="2311"/>
                    </a:lnTo>
                    <a:cubicBezTo>
                      <a:pt x="1" y="2355"/>
                      <a:pt x="37" y="2385"/>
                      <a:pt x="75" y="2385"/>
                    </a:cubicBezTo>
                    <a:cubicBezTo>
                      <a:pt x="91" y="2385"/>
                      <a:pt x="107" y="2380"/>
                      <a:pt x="121" y="2368"/>
                    </a:cubicBezTo>
                    <a:lnTo>
                      <a:pt x="496" y="2066"/>
                    </a:lnTo>
                    <a:cubicBezTo>
                      <a:pt x="510" y="2056"/>
                      <a:pt x="527" y="2051"/>
                      <a:pt x="544" y="2051"/>
                    </a:cubicBezTo>
                    <a:cubicBezTo>
                      <a:pt x="561" y="2051"/>
                      <a:pt x="577" y="2056"/>
                      <a:pt x="592" y="2066"/>
                    </a:cubicBezTo>
                    <a:lnTo>
                      <a:pt x="943" y="2364"/>
                    </a:lnTo>
                    <a:cubicBezTo>
                      <a:pt x="957" y="2375"/>
                      <a:pt x="973" y="2380"/>
                      <a:pt x="988" y="2380"/>
                    </a:cubicBezTo>
                    <a:cubicBezTo>
                      <a:pt x="1027" y="2380"/>
                      <a:pt x="1063" y="2350"/>
                      <a:pt x="1063" y="2306"/>
                    </a:cubicBezTo>
                    <a:lnTo>
                      <a:pt x="10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5" name="Google Shape;1565;p33"/>
            <p:cNvSpPr/>
            <p:nvPr/>
          </p:nvSpPr>
          <p:spPr>
            <a:xfrm>
              <a:off x="5050800" y="1568414"/>
              <a:ext cx="633123" cy="519588"/>
            </a:xfrm>
            <a:custGeom>
              <a:rect b="b" l="l" r="r" t="t"/>
              <a:pathLst>
                <a:path extrusionOk="0" h="12901" w="15720">
                  <a:moveTo>
                    <a:pt x="10912" y="464"/>
                  </a:moveTo>
                  <a:cubicBezTo>
                    <a:pt x="11744" y="464"/>
                    <a:pt x="12697" y="609"/>
                    <a:pt x="13692" y="1039"/>
                  </a:cubicBezTo>
                  <a:lnTo>
                    <a:pt x="13692" y="10244"/>
                  </a:lnTo>
                  <a:cubicBezTo>
                    <a:pt x="12790" y="9885"/>
                    <a:pt x="11837" y="9706"/>
                    <a:pt x="10885" y="9706"/>
                  </a:cubicBezTo>
                  <a:cubicBezTo>
                    <a:pt x="9936" y="9706"/>
                    <a:pt x="8987" y="9884"/>
                    <a:pt x="8090" y="10239"/>
                  </a:cubicBezTo>
                  <a:lnTo>
                    <a:pt x="8090" y="1034"/>
                  </a:lnTo>
                  <a:cubicBezTo>
                    <a:pt x="8438" y="880"/>
                    <a:pt x="9503" y="464"/>
                    <a:pt x="10912" y="464"/>
                  </a:cubicBezTo>
                  <a:close/>
                  <a:moveTo>
                    <a:pt x="4848" y="460"/>
                  </a:moveTo>
                  <a:cubicBezTo>
                    <a:pt x="5840" y="460"/>
                    <a:pt x="6799" y="664"/>
                    <a:pt x="7629" y="1034"/>
                  </a:cubicBezTo>
                  <a:cubicBezTo>
                    <a:pt x="7629" y="2187"/>
                    <a:pt x="7629" y="8894"/>
                    <a:pt x="7629" y="10239"/>
                  </a:cubicBezTo>
                  <a:cubicBezTo>
                    <a:pt x="6731" y="9883"/>
                    <a:pt x="5775" y="9705"/>
                    <a:pt x="4809" y="9705"/>
                  </a:cubicBezTo>
                  <a:cubicBezTo>
                    <a:pt x="3858" y="9705"/>
                    <a:pt x="2912" y="9888"/>
                    <a:pt x="2023" y="10244"/>
                  </a:cubicBezTo>
                  <a:lnTo>
                    <a:pt x="2023" y="5050"/>
                  </a:lnTo>
                  <a:cubicBezTo>
                    <a:pt x="2023" y="4897"/>
                    <a:pt x="1908" y="4820"/>
                    <a:pt x="1792" y="4820"/>
                  </a:cubicBezTo>
                  <a:cubicBezTo>
                    <a:pt x="1677" y="4820"/>
                    <a:pt x="1562" y="4897"/>
                    <a:pt x="1562" y="5050"/>
                  </a:cubicBezTo>
                  <a:lnTo>
                    <a:pt x="1562" y="10479"/>
                  </a:lnTo>
                  <a:cubicBezTo>
                    <a:pt x="1562" y="10647"/>
                    <a:pt x="1701" y="10786"/>
                    <a:pt x="1869" y="10786"/>
                  </a:cubicBezTo>
                  <a:cubicBezTo>
                    <a:pt x="1912" y="10786"/>
                    <a:pt x="1951" y="10777"/>
                    <a:pt x="1989" y="10762"/>
                  </a:cubicBezTo>
                  <a:cubicBezTo>
                    <a:pt x="2878" y="10368"/>
                    <a:pt x="3839" y="10167"/>
                    <a:pt x="4809" y="10167"/>
                  </a:cubicBezTo>
                  <a:cubicBezTo>
                    <a:pt x="5775" y="10167"/>
                    <a:pt x="6736" y="10364"/>
                    <a:pt x="7624" y="10743"/>
                  </a:cubicBezTo>
                  <a:lnTo>
                    <a:pt x="7624" y="11291"/>
                  </a:lnTo>
                  <a:lnTo>
                    <a:pt x="534" y="11291"/>
                  </a:lnTo>
                  <a:cubicBezTo>
                    <a:pt x="495" y="11291"/>
                    <a:pt x="462" y="11262"/>
                    <a:pt x="462" y="11219"/>
                  </a:cubicBezTo>
                  <a:lnTo>
                    <a:pt x="462" y="1611"/>
                  </a:lnTo>
                  <a:cubicBezTo>
                    <a:pt x="462" y="1572"/>
                    <a:pt x="495" y="1543"/>
                    <a:pt x="534" y="1543"/>
                  </a:cubicBezTo>
                  <a:lnTo>
                    <a:pt x="1562" y="1543"/>
                  </a:lnTo>
                  <a:lnTo>
                    <a:pt x="1562" y="4123"/>
                  </a:lnTo>
                  <a:cubicBezTo>
                    <a:pt x="1562" y="4277"/>
                    <a:pt x="1677" y="4354"/>
                    <a:pt x="1792" y="4354"/>
                  </a:cubicBezTo>
                  <a:cubicBezTo>
                    <a:pt x="1908" y="4354"/>
                    <a:pt x="2023" y="4277"/>
                    <a:pt x="2023" y="4123"/>
                  </a:cubicBezTo>
                  <a:lnTo>
                    <a:pt x="2023" y="1039"/>
                  </a:lnTo>
                  <a:cubicBezTo>
                    <a:pt x="2940" y="642"/>
                    <a:pt x="3909" y="460"/>
                    <a:pt x="4848" y="460"/>
                  </a:cubicBezTo>
                  <a:close/>
                  <a:moveTo>
                    <a:pt x="8686" y="10517"/>
                  </a:moveTo>
                  <a:lnTo>
                    <a:pt x="8686" y="12175"/>
                  </a:lnTo>
                  <a:lnTo>
                    <a:pt x="8542" y="12059"/>
                  </a:lnTo>
                  <a:cubicBezTo>
                    <a:pt x="8500" y="12023"/>
                    <a:pt x="8449" y="12005"/>
                    <a:pt x="8397" y="12005"/>
                  </a:cubicBezTo>
                  <a:cubicBezTo>
                    <a:pt x="8347" y="12005"/>
                    <a:pt x="8296" y="12022"/>
                    <a:pt x="8254" y="12055"/>
                  </a:cubicBezTo>
                  <a:lnTo>
                    <a:pt x="8086" y="12184"/>
                  </a:lnTo>
                  <a:lnTo>
                    <a:pt x="8086" y="10743"/>
                  </a:lnTo>
                  <a:cubicBezTo>
                    <a:pt x="8283" y="10657"/>
                    <a:pt x="8480" y="10585"/>
                    <a:pt x="8686" y="10517"/>
                  </a:cubicBezTo>
                  <a:close/>
                  <a:moveTo>
                    <a:pt x="4831" y="1"/>
                  </a:moveTo>
                  <a:cubicBezTo>
                    <a:pt x="3779" y="1"/>
                    <a:pt x="2727" y="221"/>
                    <a:pt x="1744" y="660"/>
                  </a:cubicBezTo>
                  <a:cubicBezTo>
                    <a:pt x="1509" y="765"/>
                    <a:pt x="1571" y="1034"/>
                    <a:pt x="1566" y="1082"/>
                  </a:cubicBezTo>
                  <a:lnTo>
                    <a:pt x="538" y="1082"/>
                  </a:lnTo>
                  <a:cubicBezTo>
                    <a:pt x="241" y="1082"/>
                    <a:pt x="5" y="1322"/>
                    <a:pt x="0" y="1616"/>
                  </a:cubicBezTo>
                  <a:lnTo>
                    <a:pt x="0" y="11224"/>
                  </a:lnTo>
                  <a:cubicBezTo>
                    <a:pt x="5" y="11517"/>
                    <a:pt x="241" y="11757"/>
                    <a:pt x="538" y="11757"/>
                  </a:cubicBezTo>
                  <a:lnTo>
                    <a:pt x="7629" y="11757"/>
                  </a:lnTo>
                  <a:lnTo>
                    <a:pt x="7629" y="12670"/>
                  </a:lnTo>
                  <a:cubicBezTo>
                    <a:pt x="7629" y="12806"/>
                    <a:pt x="7742" y="12898"/>
                    <a:pt x="7861" y="12898"/>
                  </a:cubicBezTo>
                  <a:cubicBezTo>
                    <a:pt x="7910" y="12898"/>
                    <a:pt x="7960" y="12882"/>
                    <a:pt x="8004" y="12847"/>
                  </a:cubicBezTo>
                  <a:lnTo>
                    <a:pt x="8398" y="12535"/>
                  </a:lnTo>
                  <a:cubicBezTo>
                    <a:pt x="8749" y="12804"/>
                    <a:pt x="8777" y="12900"/>
                    <a:pt x="8921" y="12900"/>
                  </a:cubicBezTo>
                  <a:cubicBezTo>
                    <a:pt x="9046" y="12900"/>
                    <a:pt x="9152" y="12794"/>
                    <a:pt x="9152" y="12670"/>
                  </a:cubicBezTo>
                  <a:lnTo>
                    <a:pt x="9152" y="11757"/>
                  </a:lnTo>
                  <a:lnTo>
                    <a:pt x="12275" y="11757"/>
                  </a:lnTo>
                  <a:cubicBezTo>
                    <a:pt x="12582" y="11757"/>
                    <a:pt x="12582" y="11291"/>
                    <a:pt x="12275" y="11291"/>
                  </a:cubicBezTo>
                  <a:lnTo>
                    <a:pt x="9152" y="11291"/>
                  </a:lnTo>
                  <a:lnTo>
                    <a:pt x="9152" y="10383"/>
                  </a:lnTo>
                  <a:cubicBezTo>
                    <a:pt x="9721" y="10239"/>
                    <a:pt x="10302" y="10168"/>
                    <a:pt x="10882" y="10168"/>
                  </a:cubicBezTo>
                  <a:cubicBezTo>
                    <a:pt x="11854" y="10168"/>
                    <a:pt x="12823" y="10368"/>
                    <a:pt x="13726" y="10762"/>
                  </a:cubicBezTo>
                  <a:cubicBezTo>
                    <a:pt x="13766" y="10779"/>
                    <a:pt x="13808" y="10787"/>
                    <a:pt x="13848" y="10787"/>
                  </a:cubicBezTo>
                  <a:cubicBezTo>
                    <a:pt x="14012" y="10787"/>
                    <a:pt x="14158" y="10656"/>
                    <a:pt x="14158" y="10479"/>
                  </a:cubicBezTo>
                  <a:lnTo>
                    <a:pt x="14158" y="1543"/>
                  </a:lnTo>
                  <a:lnTo>
                    <a:pt x="15186" y="1543"/>
                  </a:lnTo>
                  <a:cubicBezTo>
                    <a:pt x="15224" y="1543"/>
                    <a:pt x="15258" y="1577"/>
                    <a:pt x="15258" y="1616"/>
                  </a:cubicBezTo>
                  <a:lnTo>
                    <a:pt x="15258" y="11224"/>
                  </a:lnTo>
                  <a:cubicBezTo>
                    <a:pt x="15258" y="11262"/>
                    <a:pt x="15224" y="11296"/>
                    <a:pt x="15186" y="11296"/>
                  </a:cubicBezTo>
                  <a:lnTo>
                    <a:pt x="13197" y="11296"/>
                  </a:lnTo>
                  <a:cubicBezTo>
                    <a:pt x="12890" y="11296"/>
                    <a:pt x="12890" y="11757"/>
                    <a:pt x="13197" y="11757"/>
                  </a:cubicBezTo>
                  <a:lnTo>
                    <a:pt x="15186" y="11757"/>
                  </a:lnTo>
                  <a:cubicBezTo>
                    <a:pt x="15479" y="11757"/>
                    <a:pt x="15719" y="11517"/>
                    <a:pt x="15719" y="11224"/>
                  </a:cubicBezTo>
                  <a:lnTo>
                    <a:pt x="15719" y="1616"/>
                  </a:lnTo>
                  <a:cubicBezTo>
                    <a:pt x="15719" y="1318"/>
                    <a:pt x="15479" y="1082"/>
                    <a:pt x="15181" y="1082"/>
                  </a:cubicBezTo>
                  <a:lnTo>
                    <a:pt x="14153" y="1082"/>
                  </a:lnTo>
                  <a:cubicBezTo>
                    <a:pt x="14144" y="1029"/>
                    <a:pt x="14211" y="765"/>
                    <a:pt x="13975" y="660"/>
                  </a:cubicBezTo>
                  <a:cubicBezTo>
                    <a:pt x="12964" y="206"/>
                    <a:pt x="11891" y="4"/>
                    <a:pt x="10863" y="4"/>
                  </a:cubicBezTo>
                  <a:cubicBezTo>
                    <a:pt x="9767" y="4"/>
                    <a:pt x="8723" y="234"/>
                    <a:pt x="7860" y="636"/>
                  </a:cubicBezTo>
                  <a:cubicBezTo>
                    <a:pt x="6894" y="212"/>
                    <a:pt x="5862" y="1"/>
                    <a:pt x="4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33"/>
          <p:cNvGrpSpPr/>
          <p:nvPr/>
        </p:nvGrpSpPr>
        <p:grpSpPr>
          <a:xfrm>
            <a:off x="-176375" y="3916281"/>
            <a:ext cx="1631902" cy="1919175"/>
            <a:chOff x="-176375" y="3866051"/>
            <a:chExt cx="1631902" cy="1919175"/>
          </a:xfrm>
        </p:grpSpPr>
        <p:sp>
          <p:nvSpPr>
            <p:cNvPr id="1567" name="Google Shape;1567;p33"/>
            <p:cNvSpPr/>
            <p:nvPr/>
          </p:nvSpPr>
          <p:spPr>
            <a:xfrm flipH="1">
              <a:off x="124528" y="4185254"/>
              <a:ext cx="276568" cy="712345"/>
            </a:xfrm>
            <a:custGeom>
              <a:rect b="b" l="l" r="r" t="t"/>
              <a:pathLst>
                <a:path extrusionOk="0" h="9924" w="3853">
                  <a:moveTo>
                    <a:pt x="95" y="1"/>
                  </a:moveTo>
                  <a:lnTo>
                    <a:pt x="1" y="102"/>
                  </a:lnTo>
                  <a:cubicBezTo>
                    <a:pt x="1477" y="3061"/>
                    <a:pt x="2356" y="6318"/>
                    <a:pt x="2567" y="9618"/>
                  </a:cubicBezTo>
                  <a:cubicBezTo>
                    <a:pt x="2621" y="9719"/>
                    <a:pt x="2675" y="9823"/>
                    <a:pt x="2729" y="9924"/>
                  </a:cubicBezTo>
                  <a:cubicBezTo>
                    <a:pt x="3852" y="6483"/>
                    <a:pt x="2766" y="2436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 flipH="1">
              <a:off x="-59950" y="4983227"/>
              <a:ext cx="672794" cy="305567"/>
            </a:xfrm>
            <a:custGeom>
              <a:rect b="b" l="l" r="r" t="t"/>
              <a:pathLst>
                <a:path extrusionOk="0" h="4257" w="9373">
                  <a:moveTo>
                    <a:pt x="594" y="1"/>
                  </a:moveTo>
                  <a:cubicBezTo>
                    <a:pt x="396" y="1"/>
                    <a:pt x="198" y="6"/>
                    <a:pt x="1" y="18"/>
                  </a:cubicBezTo>
                  <a:lnTo>
                    <a:pt x="4" y="95"/>
                  </a:lnTo>
                  <a:cubicBezTo>
                    <a:pt x="1027" y="933"/>
                    <a:pt x="2258" y="1468"/>
                    <a:pt x="3475" y="1976"/>
                  </a:cubicBezTo>
                  <a:cubicBezTo>
                    <a:pt x="5419" y="2783"/>
                    <a:pt x="7385" y="3543"/>
                    <a:pt x="9362" y="4256"/>
                  </a:cubicBezTo>
                  <a:lnTo>
                    <a:pt x="9372" y="4250"/>
                  </a:lnTo>
                  <a:cubicBezTo>
                    <a:pt x="7295" y="1603"/>
                    <a:pt x="395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 flipH="1">
              <a:off x="622672" y="3891605"/>
              <a:ext cx="349210" cy="686791"/>
            </a:xfrm>
            <a:custGeom>
              <a:rect b="b" l="l" r="r" t="t"/>
              <a:pathLst>
                <a:path extrusionOk="0" h="9568" w="4865">
                  <a:moveTo>
                    <a:pt x="54" y="1"/>
                  </a:moveTo>
                  <a:lnTo>
                    <a:pt x="0" y="78"/>
                  </a:lnTo>
                  <a:cubicBezTo>
                    <a:pt x="1921" y="2958"/>
                    <a:pt x="3489" y="6070"/>
                    <a:pt x="4656" y="9326"/>
                  </a:cubicBezTo>
                  <a:lnTo>
                    <a:pt x="4616" y="9372"/>
                  </a:lnTo>
                  <a:cubicBezTo>
                    <a:pt x="4697" y="9437"/>
                    <a:pt x="4777" y="9504"/>
                    <a:pt x="4858" y="9568"/>
                  </a:cubicBezTo>
                  <a:cubicBezTo>
                    <a:pt x="4865" y="5831"/>
                    <a:pt x="3095" y="215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 flipH="1">
              <a:off x="445155" y="4617151"/>
              <a:ext cx="809032" cy="94104"/>
            </a:xfrm>
            <a:custGeom>
              <a:rect b="b" l="l" r="r" t="t"/>
              <a:pathLst>
                <a:path extrusionOk="0" h="1311" w="11271">
                  <a:moveTo>
                    <a:pt x="5842" y="1"/>
                  </a:moveTo>
                  <a:cubicBezTo>
                    <a:pt x="3829" y="1"/>
                    <a:pt x="1816" y="438"/>
                    <a:pt x="1" y="1310"/>
                  </a:cubicBezTo>
                  <a:cubicBezTo>
                    <a:pt x="2151" y="1122"/>
                    <a:pt x="4312" y="1028"/>
                    <a:pt x="6472" y="1028"/>
                  </a:cubicBezTo>
                  <a:cubicBezTo>
                    <a:pt x="8063" y="1028"/>
                    <a:pt x="9654" y="1079"/>
                    <a:pt x="11240" y="1182"/>
                  </a:cubicBezTo>
                  <a:lnTo>
                    <a:pt x="11270" y="1142"/>
                  </a:lnTo>
                  <a:cubicBezTo>
                    <a:pt x="11257" y="1129"/>
                    <a:pt x="11240" y="1118"/>
                    <a:pt x="11223" y="1108"/>
                  </a:cubicBezTo>
                  <a:lnTo>
                    <a:pt x="11223" y="1105"/>
                  </a:lnTo>
                  <a:cubicBezTo>
                    <a:pt x="9532" y="368"/>
                    <a:pt x="7687" y="1"/>
                    <a:pt x="5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 flipH="1">
              <a:off x="1013578" y="3891174"/>
              <a:ext cx="430824" cy="467001"/>
            </a:xfrm>
            <a:custGeom>
              <a:rect b="b" l="l" r="r" t="t"/>
              <a:pathLst>
                <a:path extrusionOk="0" h="6506" w="6002">
                  <a:moveTo>
                    <a:pt x="0" y="0"/>
                  </a:moveTo>
                  <a:cubicBezTo>
                    <a:pt x="34" y="78"/>
                    <a:pt x="64" y="155"/>
                    <a:pt x="101" y="232"/>
                  </a:cubicBezTo>
                  <a:lnTo>
                    <a:pt x="108" y="229"/>
                  </a:lnTo>
                  <a:cubicBezTo>
                    <a:pt x="1275" y="1043"/>
                    <a:pt x="2032" y="2126"/>
                    <a:pt x="2997" y="3126"/>
                  </a:cubicBezTo>
                  <a:cubicBezTo>
                    <a:pt x="4034" y="4199"/>
                    <a:pt x="5015" y="5329"/>
                    <a:pt x="5937" y="6506"/>
                  </a:cubicBezTo>
                  <a:lnTo>
                    <a:pt x="6001" y="6479"/>
                  </a:lnTo>
                  <a:cubicBezTo>
                    <a:pt x="4841" y="3755"/>
                    <a:pt x="2601" y="13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 flipH="1">
              <a:off x="1005611" y="3907540"/>
              <a:ext cx="431541" cy="468293"/>
            </a:xfrm>
            <a:custGeom>
              <a:rect b="b" l="l" r="r" t="t"/>
              <a:pathLst>
                <a:path extrusionOk="0" h="6524" w="6012">
                  <a:moveTo>
                    <a:pt x="7" y="1"/>
                  </a:moveTo>
                  <a:lnTo>
                    <a:pt x="0" y="4"/>
                  </a:lnTo>
                  <a:cubicBezTo>
                    <a:pt x="814" y="1922"/>
                    <a:pt x="1992" y="3822"/>
                    <a:pt x="3674" y="5053"/>
                  </a:cubicBezTo>
                  <a:cubicBezTo>
                    <a:pt x="4424" y="5598"/>
                    <a:pt x="5208" y="6076"/>
                    <a:pt x="6012" y="6523"/>
                  </a:cubicBezTo>
                  <a:cubicBezTo>
                    <a:pt x="5978" y="6433"/>
                    <a:pt x="5941" y="6342"/>
                    <a:pt x="5900" y="6251"/>
                  </a:cubicBezTo>
                  <a:lnTo>
                    <a:pt x="5836" y="6278"/>
                  </a:lnTo>
                  <a:cubicBezTo>
                    <a:pt x="4914" y="5101"/>
                    <a:pt x="3933" y="3971"/>
                    <a:pt x="2896" y="2898"/>
                  </a:cubicBezTo>
                  <a:cubicBezTo>
                    <a:pt x="1931" y="1898"/>
                    <a:pt x="1174" y="815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 flipH="1">
              <a:off x="637602" y="3877895"/>
              <a:ext cx="350717" cy="686504"/>
            </a:xfrm>
            <a:custGeom>
              <a:rect b="b" l="l" r="r" t="t"/>
              <a:pathLst>
                <a:path extrusionOk="0" h="9564" w="4886">
                  <a:moveTo>
                    <a:pt x="1" y="1"/>
                  </a:moveTo>
                  <a:cubicBezTo>
                    <a:pt x="734" y="3569"/>
                    <a:pt x="2063" y="7239"/>
                    <a:pt x="4845" y="9563"/>
                  </a:cubicBezTo>
                  <a:lnTo>
                    <a:pt x="4885" y="9517"/>
                  </a:lnTo>
                  <a:cubicBezTo>
                    <a:pt x="3718" y="6261"/>
                    <a:pt x="2150" y="3149"/>
                    <a:pt x="229" y="269"/>
                  </a:cubicBezTo>
                  <a:lnTo>
                    <a:pt x="283" y="192"/>
                  </a:lnTo>
                  <a:cubicBezTo>
                    <a:pt x="189" y="128"/>
                    <a:pt x="94" y="6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 flipH="1">
              <a:off x="216765" y="4172478"/>
              <a:ext cx="208521" cy="703157"/>
            </a:xfrm>
            <a:custGeom>
              <a:rect b="b" l="l" r="r" t="t"/>
              <a:pathLst>
                <a:path extrusionOk="0" h="9796" w="2905">
                  <a:moveTo>
                    <a:pt x="230" y="0"/>
                  </a:moveTo>
                  <a:lnTo>
                    <a:pt x="230" y="0"/>
                  </a:lnTo>
                  <a:cubicBezTo>
                    <a:pt x="1" y="1763"/>
                    <a:pt x="331" y="3579"/>
                    <a:pt x="913" y="5258"/>
                  </a:cubicBezTo>
                  <a:cubicBezTo>
                    <a:pt x="1461" y="6826"/>
                    <a:pt x="2134" y="8326"/>
                    <a:pt x="2904" y="9796"/>
                  </a:cubicBezTo>
                  <a:cubicBezTo>
                    <a:pt x="2693" y="6496"/>
                    <a:pt x="1814" y="3239"/>
                    <a:pt x="338" y="280"/>
                  </a:cubicBezTo>
                  <a:lnTo>
                    <a:pt x="432" y="179"/>
                  </a:lnTo>
                  <a:cubicBezTo>
                    <a:pt x="364" y="118"/>
                    <a:pt x="297" y="58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 flipH="1">
              <a:off x="-68636" y="4984447"/>
              <a:ext cx="691170" cy="317698"/>
            </a:xfrm>
            <a:custGeom>
              <a:rect b="b" l="l" r="r" t="t"/>
              <a:pathLst>
                <a:path extrusionOk="0" h="4426" w="9629">
                  <a:moveTo>
                    <a:pt x="136" y="1"/>
                  </a:moveTo>
                  <a:cubicBezTo>
                    <a:pt x="92" y="5"/>
                    <a:pt x="44" y="8"/>
                    <a:pt x="1" y="11"/>
                  </a:cubicBezTo>
                  <a:cubicBezTo>
                    <a:pt x="381" y="1171"/>
                    <a:pt x="1699" y="2090"/>
                    <a:pt x="2759" y="2689"/>
                  </a:cubicBezTo>
                  <a:cubicBezTo>
                    <a:pt x="4590" y="3723"/>
                    <a:pt x="7177" y="4426"/>
                    <a:pt x="9325" y="4426"/>
                  </a:cubicBezTo>
                  <a:cubicBezTo>
                    <a:pt x="9427" y="4426"/>
                    <a:pt x="9528" y="4424"/>
                    <a:pt x="9628" y="4421"/>
                  </a:cubicBezTo>
                  <a:cubicBezTo>
                    <a:pt x="9615" y="4394"/>
                    <a:pt x="9605" y="4364"/>
                    <a:pt x="9591" y="4340"/>
                  </a:cubicBezTo>
                  <a:cubicBezTo>
                    <a:pt x="9565" y="4304"/>
                    <a:pt x="9538" y="4267"/>
                    <a:pt x="9507" y="4233"/>
                  </a:cubicBezTo>
                  <a:lnTo>
                    <a:pt x="9497" y="4239"/>
                  </a:lnTo>
                  <a:cubicBezTo>
                    <a:pt x="7520" y="3526"/>
                    <a:pt x="5554" y="2766"/>
                    <a:pt x="3610" y="1959"/>
                  </a:cubicBezTo>
                  <a:cubicBezTo>
                    <a:pt x="2393" y="1451"/>
                    <a:pt x="1162" y="916"/>
                    <a:pt x="139" y="78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 flipH="1">
              <a:off x="436470" y="4690941"/>
              <a:ext cx="823963" cy="122313"/>
            </a:xfrm>
            <a:custGeom>
              <a:rect b="b" l="l" r="r" t="t"/>
              <a:pathLst>
                <a:path extrusionOk="0" h="1704" w="11479">
                  <a:moveTo>
                    <a:pt x="6559" y="0"/>
                  </a:moveTo>
                  <a:cubicBezTo>
                    <a:pt x="4399" y="0"/>
                    <a:pt x="2238" y="94"/>
                    <a:pt x="88" y="282"/>
                  </a:cubicBezTo>
                  <a:cubicBezTo>
                    <a:pt x="58" y="295"/>
                    <a:pt x="30" y="309"/>
                    <a:pt x="1" y="323"/>
                  </a:cubicBezTo>
                  <a:cubicBezTo>
                    <a:pt x="1705" y="1388"/>
                    <a:pt x="3869" y="1703"/>
                    <a:pt x="5893" y="1703"/>
                  </a:cubicBezTo>
                  <a:cubicBezTo>
                    <a:pt x="5978" y="1703"/>
                    <a:pt x="6062" y="1703"/>
                    <a:pt x="6146" y="1702"/>
                  </a:cubicBezTo>
                  <a:cubicBezTo>
                    <a:pt x="7993" y="1675"/>
                    <a:pt x="10089" y="1419"/>
                    <a:pt x="11479" y="202"/>
                  </a:cubicBezTo>
                  <a:cubicBezTo>
                    <a:pt x="11438" y="171"/>
                    <a:pt x="11398" y="144"/>
                    <a:pt x="11357" y="114"/>
                  </a:cubicBezTo>
                  <a:lnTo>
                    <a:pt x="11327" y="154"/>
                  </a:lnTo>
                  <a:cubicBezTo>
                    <a:pt x="9741" y="51"/>
                    <a:pt x="8150" y="0"/>
                    <a:pt x="6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 flipH="1">
              <a:off x="445439" y="3878828"/>
              <a:ext cx="1010088" cy="822240"/>
            </a:xfrm>
            <a:custGeom>
              <a:rect b="b" l="l" r="r" t="t"/>
              <a:pathLst>
                <a:path extrusionOk="0" h="11455" w="14072">
                  <a:moveTo>
                    <a:pt x="313" y="344"/>
                  </a:moveTo>
                  <a:cubicBezTo>
                    <a:pt x="2874" y="1767"/>
                    <a:pt x="4969" y="4065"/>
                    <a:pt x="6086" y="6681"/>
                  </a:cubicBezTo>
                  <a:cubicBezTo>
                    <a:pt x="6096" y="6705"/>
                    <a:pt x="6106" y="6729"/>
                    <a:pt x="6116" y="6749"/>
                  </a:cubicBezTo>
                  <a:cubicBezTo>
                    <a:pt x="5279" y="6278"/>
                    <a:pt x="4596" y="5841"/>
                    <a:pt x="3976" y="5389"/>
                  </a:cubicBezTo>
                  <a:cubicBezTo>
                    <a:pt x="2520" y="4327"/>
                    <a:pt x="1292" y="2641"/>
                    <a:pt x="326" y="374"/>
                  </a:cubicBezTo>
                  <a:cubicBezTo>
                    <a:pt x="320" y="364"/>
                    <a:pt x="317" y="354"/>
                    <a:pt x="313" y="344"/>
                  </a:cubicBezTo>
                  <a:close/>
                  <a:moveTo>
                    <a:pt x="0" y="0"/>
                  </a:moveTo>
                  <a:lnTo>
                    <a:pt x="104" y="253"/>
                  </a:lnTo>
                  <a:cubicBezTo>
                    <a:pt x="132" y="314"/>
                    <a:pt x="158" y="374"/>
                    <a:pt x="182" y="435"/>
                  </a:cubicBezTo>
                  <a:cubicBezTo>
                    <a:pt x="1161" y="2725"/>
                    <a:pt x="2405" y="4434"/>
                    <a:pt x="3886" y="5514"/>
                  </a:cubicBezTo>
                  <a:cubicBezTo>
                    <a:pt x="4549" y="5998"/>
                    <a:pt x="5288" y="6466"/>
                    <a:pt x="6207" y="6981"/>
                  </a:cubicBezTo>
                  <a:cubicBezTo>
                    <a:pt x="6224" y="7015"/>
                    <a:pt x="6237" y="7052"/>
                    <a:pt x="6251" y="7085"/>
                  </a:cubicBezTo>
                  <a:lnTo>
                    <a:pt x="6338" y="7052"/>
                  </a:lnTo>
                  <a:cubicBezTo>
                    <a:pt x="6981" y="7408"/>
                    <a:pt x="7643" y="7748"/>
                    <a:pt x="8286" y="8077"/>
                  </a:cubicBezTo>
                  <a:cubicBezTo>
                    <a:pt x="8736" y="8310"/>
                    <a:pt x="9204" y="8552"/>
                    <a:pt x="9658" y="8794"/>
                  </a:cubicBezTo>
                  <a:cubicBezTo>
                    <a:pt x="11270" y="9651"/>
                    <a:pt x="12686" y="10523"/>
                    <a:pt x="13981" y="11455"/>
                  </a:cubicBezTo>
                  <a:lnTo>
                    <a:pt x="14071" y="11331"/>
                  </a:lnTo>
                  <a:cubicBezTo>
                    <a:pt x="12770" y="10392"/>
                    <a:pt x="11351" y="9517"/>
                    <a:pt x="9729" y="8656"/>
                  </a:cubicBezTo>
                  <a:cubicBezTo>
                    <a:pt x="9275" y="8414"/>
                    <a:pt x="8808" y="8175"/>
                    <a:pt x="8356" y="7940"/>
                  </a:cubicBezTo>
                  <a:cubicBezTo>
                    <a:pt x="7687" y="7597"/>
                    <a:pt x="6997" y="7243"/>
                    <a:pt x="6331" y="6870"/>
                  </a:cubicBezTo>
                  <a:cubicBezTo>
                    <a:pt x="6297" y="6785"/>
                    <a:pt x="6264" y="6701"/>
                    <a:pt x="6227" y="6621"/>
                  </a:cubicBezTo>
                  <a:cubicBezTo>
                    <a:pt x="5070" y="3906"/>
                    <a:pt x="2870" y="1531"/>
                    <a:pt x="192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 flipH="1">
              <a:off x="-176375" y="4692089"/>
              <a:ext cx="627931" cy="1093138"/>
            </a:xfrm>
            <a:custGeom>
              <a:rect b="b" l="l" r="r" t="t"/>
              <a:pathLst>
                <a:path extrusionOk="0" h="15229" w="8748">
                  <a:moveTo>
                    <a:pt x="88" y="1"/>
                  </a:moveTo>
                  <a:lnTo>
                    <a:pt x="0" y="128"/>
                  </a:lnTo>
                  <a:cubicBezTo>
                    <a:pt x="14" y="138"/>
                    <a:pt x="28" y="148"/>
                    <a:pt x="44" y="162"/>
                  </a:cubicBezTo>
                  <a:lnTo>
                    <a:pt x="84" y="189"/>
                  </a:lnTo>
                  <a:cubicBezTo>
                    <a:pt x="112" y="209"/>
                    <a:pt x="135" y="229"/>
                    <a:pt x="162" y="249"/>
                  </a:cubicBezTo>
                  <a:cubicBezTo>
                    <a:pt x="1972" y="1568"/>
                    <a:pt x="3512" y="3014"/>
                    <a:pt x="4740" y="4545"/>
                  </a:cubicBezTo>
                  <a:cubicBezTo>
                    <a:pt x="5716" y="5759"/>
                    <a:pt x="6523" y="7071"/>
                    <a:pt x="7139" y="8444"/>
                  </a:cubicBezTo>
                  <a:lnTo>
                    <a:pt x="7176" y="8525"/>
                  </a:lnTo>
                  <a:cubicBezTo>
                    <a:pt x="8165" y="10762"/>
                    <a:pt x="8589" y="13015"/>
                    <a:pt x="8440" y="15219"/>
                  </a:cubicBezTo>
                  <a:lnTo>
                    <a:pt x="8595" y="15229"/>
                  </a:lnTo>
                  <a:cubicBezTo>
                    <a:pt x="8747" y="13002"/>
                    <a:pt x="8316" y="10725"/>
                    <a:pt x="7317" y="8461"/>
                  </a:cubicBezTo>
                  <a:lnTo>
                    <a:pt x="7280" y="8380"/>
                  </a:lnTo>
                  <a:cubicBezTo>
                    <a:pt x="6658" y="6997"/>
                    <a:pt x="5847" y="5675"/>
                    <a:pt x="4861" y="4448"/>
                  </a:cubicBezTo>
                  <a:cubicBezTo>
                    <a:pt x="3624" y="2907"/>
                    <a:pt x="2073" y="1454"/>
                    <a:pt x="256" y="125"/>
                  </a:cubicBezTo>
                  <a:cubicBezTo>
                    <a:pt x="230" y="105"/>
                    <a:pt x="202" y="85"/>
                    <a:pt x="176" y="64"/>
                  </a:cubicBezTo>
                  <a:lnTo>
                    <a:pt x="138" y="37"/>
                  </a:lnTo>
                  <a:cubicBezTo>
                    <a:pt x="122" y="24"/>
                    <a:pt x="105" y="14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 flipH="1">
              <a:off x="617072" y="3866051"/>
              <a:ext cx="379214" cy="723758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 flipH="1">
              <a:off x="423693" y="4611409"/>
              <a:ext cx="848081" cy="207301"/>
            </a:xfrm>
            <a:custGeom>
              <a:rect b="b" l="l" r="r" t="t"/>
              <a:pathLst>
                <a:path extrusionOk="0" h="2888" w="11815">
                  <a:moveTo>
                    <a:pt x="6084" y="156"/>
                  </a:moveTo>
                  <a:cubicBezTo>
                    <a:pt x="7901" y="156"/>
                    <a:pt x="9718" y="516"/>
                    <a:pt x="11390" y="1239"/>
                  </a:cubicBezTo>
                  <a:lnTo>
                    <a:pt x="11441" y="1259"/>
                  </a:lnTo>
                  <a:cubicBezTo>
                    <a:pt x="11471" y="1272"/>
                    <a:pt x="11502" y="1286"/>
                    <a:pt x="11532" y="1299"/>
                  </a:cubicBezTo>
                  <a:cubicBezTo>
                    <a:pt x="10069" y="2538"/>
                    <a:pt x="7852" y="2709"/>
                    <a:pt x="6304" y="2732"/>
                  </a:cubicBezTo>
                  <a:cubicBezTo>
                    <a:pt x="6214" y="2733"/>
                    <a:pt x="6125" y="2734"/>
                    <a:pt x="6037" y="2734"/>
                  </a:cubicBezTo>
                  <a:cubicBezTo>
                    <a:pt x="3684" y="2734"/>
                    <a:pt x="1763" y="2299"/>
                    <a:pt x="323" y="1440"/>
                  </a:cubicBezTo>
                  <a:cubicBezTo>
                    <a:pt x="2117" y="585"/>
                    <a:pt x="4101" y="156"/>
                    <a:pt x="6084" y="156"/>
                  </a:cubicBezTo>
                  <a:close/>
                  <a:moveTo>
                    <a:pt x="6084" y="0"/>
                  </a:moveTo>
                  <a:cubicBezTo>
                    <a:pt x="4061" y="0"/>
                    <a:pt x="2040" y="441"/>
                    <a:pt x="216" y="1319"/>
                  </a:cubicBezTo>
                  <a:cubicBezTo>
                    <a:pt x="182" y="1333"/>
                    <a:pt x="155" y="1347"/>
                    <a:pt x="125" y="1363"/>
                  </a:cubicBezTo>
                  <a:lnTo>
                    <a:pt x="0" y="1423"/>
                  </a:lnTo>
                  <a:lnTo>
                    <a:pt x="118" y="1498"/>
                  </a:lnTo>
                  <a:cubicBezTo>
                    <a:pt x="1598" y="2420"/>
                    <a:pt x="3583" y="2887"/>
                    <a:pt x="6032" y="2887"/>
                  </a:cubicBezTo>
                  <a:lnTo>
                    <a:pt x="6304" y="2887"/>
                  </a:lnTo>
                  <a:cubicBezTo>
                    <a:pt x="7895" y="2864"/>
                    <a:pt x="10187" y="2685"/>
                    <a:pt x="11687" y="1370"/>
                  </a:cubicBezTo>
                  <a:lnTo>
                    <a:pt x="11814" y="1255"/>
                  </a:lnTo>
                  <a:lnTo>
                    <a:pt x="11707" y="1209"/>
                  </a:lnTo>
                  <a:cubicBezTo>
                    <a:pt x="11653" y="1181"/>
                    <a:pt x="11599" y="1158"/>
                    <a:pt x="11545" y="1138"/>
                  </a:cubicBezTo>
                  <a:lnTo>
                    <a:pt x="11545" y="1108"/>
                  </a:lnTo>
                  <a:lnTo>
                    <a:pt x="11485" y="1108"/>
                  </a:lnTo>
                  <a:cubicBezTo>
                    <a:pt x="9783" y="369"/>
                    <a:pt x="7933" y="0"/>
                    <a:pt x="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 flipH="1">
              <a:off x="119215" y="4161352"/>
              <a:ext cx="309874" cy="750316"/>
            </a:xfrm>
            <a:custGeom>
              <a:rect b="b" l="l" r="r" t="t"/>
              <a:pathLst>
                <a:path extrusionOk="0" h="10453" w="4317">
                  <a:moveTo>
                    <a:pt x="341" y="310"/>
                  </a:moveTo>
                  <a:lnTo>
                    <a:pt x="341" y="310"/>
                  </a:lnTo>
                  <a:cubicBezTo>
                    <a:pt x="370" y="337"/>
                    <a:pt x="401" y="364"/>
                    <a:pt x="431" y="391"/>
                  </a:cubicBezTo>
                  <a:cubicBezTo>
                    <a:pt x="3031" y="2759"/>
                    <a:pt x="4111" y="6708"/>
                    <a:pt x="3098" y="10055"/>
                  </a:cubicBezTo>
                  <a:cubicBezTo>
                    <a:pt x="3075" y="10011"/>
                    <a:pt x="3052" y="9964"/>
                    <a:pt x="3028" y="9918"/>
                  </a:cubicBezTo>
                  <a:cubicBezTo>
                    <a:pt x="2207" y="8359"/>
                    <a:pt x="1558" y="6876"/>
                    <a:pt x="1040" y="5386"/>
                  </a:cubicBezTo>
                  <a:cubicBezTo>
                    <a:pt x="404" y="3560"/>
                    <a:pt x="169" y="1851"/>
                    <a:pt x="341" y="310"/>
                  </a:cubicBezTo>
                  <a:close/>
                  <a:moveTo>
                    <a:pt x="223" y="0"/>
                  </a:moveTo>
                  <a:lnTo>
                    <a:pt x="206" y="145"/>
                  </a:lnTo>
                  <a:cubicBezTo>
                    <a:pt x="1" y="1750"/>
                    <a:pt x="232" y="3529"/>
                    <a:pt x="895" y="5437"/>
                  </a:cubicBezTo>
                  <a:cubicBezTo>
                    <a:pt x="1417" y="6937"/>
                    <a:pt x="2069" y="8424"/>
                    <a:pt x="2890" y="9988"/>
                  </a:cubicBezTo>
                  <a:cubicBezTo>
                    <a:pt x="2940" y="10089"/>
                    <a:pt x="2994" y="10193"/>
                    <a:pt x="3048" y="10294"/>
                  </a:cubicBezTo>
                  <a:lnTo>
                    <a:pt x="3136" y="10452"/>
                  </a:lnTo>
                  <a:lnTo>
                    <a:pt x="3193" y="10281"/>
                  </a:lnTo>
                  <a:cubicBezTo>
                    <a:pt x="4317" y="6839"/>
                    <a:pt x="3223" y="2725"/>
                    <a:pt x="535" y="276"/>
                  </a:cubicBezTo>
                  <a:cubicBezTo>
                    <a:pt x="468" y="216"/>
                    <a:pt x="401" y="155"/>
                    <a:pt x="333" y="9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 flipH="1">
              <a:off x="-81198" y="4977700"/>
              <a:ext cx="711196" cy="329901"/>
            </a:xfrm>
            <a:custGeom>
              <a:rect b="b" l="l" r="r" t="t"/>
              <a:pathLst>
                <a:path extrusionOk="0" h="4596" w="9908">
                  <a:moveTo>
                    <a:pt x="842" y="155"/>
                  </a:moveTo>
                  <a:cubicBezTo>
                    <a:pt x="4189" y="155"/>
                    <a:pt x="7481" y="1736"/>
                    <a:pt x="9551" y="4374"/>
                  </a:cubicBezTo>
                  <a:cubicBezTo>
                    <a:pt x="9571" y="4398"/>
                    <a:pt x="9588" y="4418"/>
                    <a:pt x="9605" y="4438"/>
                  </a:cubicBezTo>
                  <a:cubicBezTo>
                    <a:pt x="9545" y="4439"/>
                    <a:pt x="9485" y="4440"/>
                    <a:pt x="9425" y="4440"/>
                  </a:cubicBezTo>
                  <a:cubicBezTo>
                    <a:pt x="7336" y="4440"/>
                    <a:pt x="4757" y="3765"/>
                    <a:pt x="2901" y="2715"/>
                  </a:cubicBezTo>
                  <a:cubicBezTo>
                    <a:pt x="1440" y="1888"/>
                    <a:pt x="536" y="1034"/>
                    <a:pt x="213" y="175"/>
                  </a:cubicBezTo>
                  <a:cubicBezTo>
                    <a:pt x="223" y="172"/>
                    <a:pt x="233" y="172"/>
                    <a:pt x="243" y="172"/>
                  </a:cubicBezTo>
                  <a:cubicBezTo>
                    <a:pt x="443" y="161"/>
                    <a:pt x="642" y="155"/>
                    <a:pt x="842" y="155"/>
                  </a:cubicBezTo>
                  <a:close/>
                  <a:moveTo>
                    <a:pt x="847" y="1"/>
                  </a:moveTo>
                  <a:cubicBezTo>
                    <a:pt x="643" y="1"/>
                    <a:pt x="440" y="6"/>
                    <a:pt x="236" y="18"/>
                  </a:cubicBezTo>
                  <a:cubicBezTo>
                    <a:pt x="193" y="21"/>
                    <a:pt x="145" y="24"/>
                    <a:pt x="102" y="28"/>
                  </a:cubicBezTo>
                  <a:lnTo>
                    <a:pt x="1" y="34"/>
                  </a:lnTo>
                  <a:lnTo>
                    <a:pt x="35" y="129"/>
                  </a:lnTo>
                  <a:cubicBezTo>
                    <a:pt x="337" y="1057"/>
                    <a:pt x="1275" y="1976"/>
                    <a:pt x="2826" y="2850"/>
                  </a:cubicBezTo>
                  <a:cubicBezTo>
                    <a:pt x="4703" y="3909"/>
                    <a:pt x="7313" y="4596"/>
                    <a:pt x="9430" y="4596"/>
                  </a:cubicBezTo>
                  <a:cubicBezTo>
                    <a:pt x="9530" y="4596"/>
                    <a:pt x="9635" y="4592"/>
                    <a:pt x="9732" y="4592"/>
                  </a:cubicBezTo>
                  <a:lnTo>
                    <a:pt x="9907" y="4592"/>
                  </a:lnTo>
                  <a:lnTo>
                    <a:pt x="9820" y="4468"/>
                  </a:lnTo>
                  <a:cubicBezTo>
                    <a:pt x="9800" y="4438"/>
                    <a:pt x="9780" y="4411"/>
                    <a:pt x="9760" y="4387"/>
                  </a:cubicBezTo>
                  <a:cubicBezTo>
                    <a:pt x="9732" y="4350"/>
                    <a:pt x="9702" y="4313"/>
                    <a:pt x="9672" y="4280"/>
                  </a:cubicBezTo>
                  <a:cubicBezTo>
                    <a:pt x="7574" y="1604"/>
                    <a:pt x="4237" y="1"/>
                    <a:pt x="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 flipH="1">
              <a:off x="632362" y="3894045"/>
              <a:ext cx="344113" cy="668918"/>
            </a:xfrm>
            <a:custGeom>
              <a:rect b="b" l="l" r="r" t="t"/>
              <a:pathLst>
                <a:path extrusionOk="0" h="9319" w="4794">
                  <a:moveTo>
                    <a:pt x="128" y="1"/>
                  </a:moveTo>
                  <a:lnTo>
                    <a:pt x="1" y="88"/>
                  </a:lnTo>
                  <a:cubicBezTo>
                    <a:pt x="1918" y="2960"/>
                    <a:pt x="3482" y="6066"/>
                    <a:pt x="4646" y="9318"/>
                  </a:cubicBezTo>
                  <a:lnTo>
                    <a:pt x="4794" y="9265"/>
                  </a:lnTo>
                  <a:cubicBezTo>
                    <a:pt x="3623" y="6002"/>
                    <a:pt x="2053" y="2884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 flipH="1">
              <a:off x="210233" y="4190064"/>
              <a:ext cx="195888" cy="699640"/>
            </a:xfrm>
            <a:custGeom>
              <a:rect b="b" l="l" r="r" t="t"/>
              <a:pathLst>
                <a:path extrusionOk="0" h="9747" w="2729">
                  <a:moveTo>
                    <a:pt x="138" y="1"/>
                  </a:moveTo>
                  <a:lnTo>
                    <a:pt x="0" y="68"/>
                  </a:lnTo>
                  <a:cubicBezTo>
                    <a:pt x="1463" y="3005"/>
                    <a:pt x="2348" y="6288"/>
                    <a:pt x="2560" y="9564"/>
                  </a:cubicBezTo>
                  <a:cubicBezTo>
                    <a:pt x="2567" y="9625"/>
                    <a:pt x="2570" y="9682"/>
                    <a:pt x="2573" y="9746"/>
                  </a:cubicBezTo>
                  <a:lnTo>
                    <a:pt x="2728" y="9736"/>
                  </a:lnTo>
                  <a:cubicBezTo>
                    <a:pt x="2725" y="9675"/>
                    <a:pt x="2721" y="9614"/>
                    <a:pt x="2715" y="9547"/>
                  </a:cubicBezTo>
                  <a:cubicBezTo>
                    <a:pt x="2503" y="6258"/>
                    <a:pt x="1611" y="2954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 flipH="1">
              <a:off x="-61171" y="4985667"/>
              <a:ext cx="677388" cy="308223"/>
            </a:xfrm>
            <a:custGeom>
              <a:rect b="b" l="l" r="r" t="t"/>
              <a:pathLst>
                <a:path extrusionOk="0" h="4294" w="9437">
                  <a:moveTo>
                    <a:pt x="102" y="1"/>
                  </a:moveTo>
                  <a:lnTo>
                    <a:pt x="1" y="122"/>
                  </a:lnTo>
                  <a:cubicBezTo>
                    <a:pt x="1010" y="946"/>
                    <a:pt x="2227" y="1488"/>
                    <a:pt x="3492" y="2013"/>
                  </a:cubicBezTo>
                  <a:cubicBezTo>
                    <a:pt x="5450" y="2826"/>
                    <a:pt x="7432" y="3593"/>
                    <a:pt x="9386" y="4293"/>
                  </a:cubicBezTo>
                  <a:lnTo>
                    <a:pt x="9436" y="4149"/>
                  </a:lnTo>
                  <a:cubicBezTo>
                    <a:pt x="7485" y="3449"/>
                    <a:pt x="5507" y="2682"/>
                    <a:pt x="3553" y="1871"/>
                  </a:cubicBezTo>
                  <a:cubicBezTo>
                    <a:pt x="2251" y="1330"/>
                    <a:pt x="1091" y="815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 flipH="1">
              <a:off x="447165" y="4685414"/>
              <a:ext cx="810396" cy="31655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 flipH="1">
              <a:off x="1013865" y="3903018"/>
              <a:ext cx="425943" cy="458531"/>
            </a:xfrm>
            <a:custGeom>
              <a:rect b="b" l="l" r="r" t="t"/>
              <a:pathLst>
                <a:path extrusionOk="0" h="6388" w="5934">
                  <a:moveTo>
                    <a:pt x="87" y="0"/>
                  </a:moveTo>
                  <a:lnTo>
                    <a:pt x="0" y="128"/>
                  </a:lnTo>
                  <a:cubicBezTo>
                    <a:pt x="807" y="690"/>
                    <a:pt x="1406" y="1369"/>
                    <a:pt x="2042" y="2093"/>
                  </a:cubicBezTo>
                  <a:cubicBezTo>
                    <a:pt x="2307" y="2395"/>
                    <a:pt x="2587" y="2711"/>
                    <a:pt x="2880" y="3014"/>
                  </a:cubicBezTo>
                  <a:cubicBezTo>
                    <a:pt x="3906" y="4077"/>
                    <a:pt x="4891" y="5214"/>
                    <a:pt x="5810" y="6388"/>
                  </a:cubicBezTo>
                  <a:lnTo>
                    <a:pt x="5934" y="6294"/>
                  </a:lnTo>
                  <a:cubicBezTo>
                    <a:pt x="5012" y="5113"/>
                    <a:pt x="4020" y="3973"/>
                    <a:pt x="2990" y="2907"/>
                  </a:cubicBezTo>
                  <a:cubicBezTo>
                    <a:pt x="2698" y="2604"/>
                    <a:pt x="2425" y="2291"/>
                    <a:pt x="2156" y="1988"/>
                  </a:cubicBezTo>
                  <a:cubicBezTo>
                    <a:pt x="1544" y="1292"/>
                    <a:pt x="912" y="572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33"/>
          <p:cNvGrpSpPr/>
          <p:nvPr/>
        </p:nvGrpSpPr>
        <p:grpSpPr>
          <a:xfrm flipH="1">
            <a:off x="7826275" y="3666851"/>
            <a:ext cx="1631902" cy="1919175"/>
            <a:chOff x="-176375" y="3866051"/>
            <a:chExt cx="1631902" cy="1919175"/>
          </a:xfrm>
        </p:grpSpPr>
        <p:sp>
          <p:nvSpPr>
            <p:cNvPr id="1589" name="Google Shape;1589;p33"/>
            <p:cNvSpPr/>
            <p:nvPr/>
          </p:nvSpPr>
          <p:spPr>
            <a:xfrm flipH="1">
              <a:off x="124528" y="4185254"/>
              <a:ext cx="276568" cy="712345"/>
            </a:xfrm>
            <a:custGeom>
              <a:rect b="b" l="l" r="r" t="t"/>
              <a:pathLst>
                <a:path extrusionOk="0" h="9924" w="3853">
                  <a:moveTo>
                    <a:pt x="95" y="1"/>
                  </a:moveTo>
                  <a:lnTo>
                    <a:pt x="1" y="102"/>
                  </a:lnTo>
                  <a:cubicBezTo>
                    <a:pt x="1477" y="3061"/>
                    <a:pt x="2356" y="6318"/>
                    <a:pt x="2567" y="9618"/>
                  </a:cubicBezTo>
                  <a:cubicBezTo>
                    <a:pt x="2621" y="9719"/>
                    <a:pt x="2675" y="9823"/>
                    <a:pt x="2729" y="9924"/>
                  </a:cubicBezTo>
                  <a:cubicBezTo>
                    <a:pt x="3852" y="6483"/>
                    <a:pt x="2766" y="2436"/>
                    <a:pt x="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 flipH="1">
              <a:off x="-59950" y="4983227"/>
              <a:ext cx="672794" cy="305567"/>
            </a:xfrm>
            <a:custGeom>
              <a:rect b="b" l="l" r="r" t="t"/>
              <a:pathLst>
                <a:path extrusionOk="0" h="4257" w="9373">
                  <a:moveTo>
                    <a:pt x="594" y="1"/>
                  </a:moveTo>
                  <a:cubicBezTo>
                    <a:pt x="396" y="1"/>
                    <a:pt x="198" y="6"/>
                    <a:pt x="1" y="18"/>
                  </a:cubicBezTo>
                  <a:lnTo>
                    <a:pt x="4" y="95"/>
                  </a:lnTo>
                  <a:cubicBezTo>
                    <a:pt x="1027" y="933"/>
                    <a:pt x="2258" y="1468"/>
                    <a:pt x="3475" y="1976"/>
                  </a:cubicBezTo>
                  <a:cubicBezTo>
                    <a:pt x="5419" y="2783"/>
                    <a:pt x="7385" y="3543"/>
                    <a:pt x="9362" y="4256"/>
                  </a:cubicBezTo>
                  <a:lnTo>
                    <a:pt x="9372" y="4250"/>
                  </a:lnTo>
                  <a:cubicBezTo>
                    <a:pt x="7295" y="1603"/>
                    <a:pt x="395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 flipH="1">
              <a:off x="622672" y="3891605"/>
              <a:ext cx="349210" cy="686791"/>
            </a:xfrm>
            <a:custGeom>
              <a:rect b="b" l="l" r="r" t="t"/>
              <a:pathLst>
                <a:path extrusionOk="0" h="9568" w="4865">
                  <a:moveTo>
                    <a:pt x="54" y="1"/>
                  </a:moveTo>
                  <a:lnTo>
                    <a:pt x="0" y="78"/>
                  </a:lnTo>
                  <a:cubicBezTo>
                    <a:pt x="1921" y="2958"/>
                    <a:pt x="3489" y="6070"/>
                    <a:pt x="4656" y="9326"/>
                  </a:cubicBezTo>
                  <a:lnTo>
                    <a:pt x="4616" y="9372"/>
                  </a:lnTo>
                  <a:cubicBezTo>
                    <a:pt x="4697" y="9437"/>
                    <a:pt x="4777" y="9504"/>
                    <a:pt x="4858" y="9568"/>
                  </a:cubicBezTo>
                  <a:cubicBezTo>
                    <a:pt x="4865" y="5831"/>
                    <a:pt x="3095" y="215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 flipH="1">
              <a:off x="445155" y="4617151"/>
              <a:ext cx="809032" cy="94104"/>
            </a:xfrm>
            <a:custGeom>
              <a:rect b="b" l="l" r="r" t="t"/>
              <a:pathLst>
                <a:path extrusionOk="0" h="1311" w="11271">
                  <a:moveTo>
                    <a:pt x="5842" y="1"/>
                  </a:moveTo>
                  <a:cubicBezTo>
                    <a:pt x="3829" y="1"/>
                    <a:pt x="1816" y="438"/>
                    <a:pt x="1" y="1310"/>
                  </a:cubicBezTo>
                  <a:cubicBezTo>
                    <a:pt x="2151" y="1122"/>
                    <a:pt x="4312" y="1028"/>
                    <a:pt x="6472" y="1028"/>
                  </a:cubicBezTo>
                  <a:cubicBezTo>
                    <a:pt x="8063" y="1028"/>
                    <a:pt x="9654" y="1079"/>
                    <a:pt x="11240" y="1182"/>
                  </a:cubicBezTo>
                  <a:lnTo>
                    <a:pt x="11270" y="1142"/>
                  </a:lnTo>
                  <a:cubicBezTo>
                    <a:pt x="11257" y="1129"/>
                    <a:pt x="11240" y="1118"/>
                    <a:pt x="11223" y="1108"/>
                  </a:cubicBezTo>
                  <a:lnTo>
                    <a:pt x="11223" y="1105"/>
                  </a:lnTo>
                  <a:cubicBezTo>
                    <a:pt x="9532" y="368"/>
                    <a:pt x="7687" y="1"/>
                    <a:pt x="5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 flipH="1">
              <a:off x="1013578" y="3891174"/>
              <a:ext cx="430824" cy="467001"/>
            </a:xfrm>
            <a:custGeom>
              <a:rect b="b" l="l" r="r" t="t"/>
              <a:pathLst>
                <a:path extrusionOk="0" h="6506" w="6002">
                  <a:moveTo>
                    <a:pt x="0" y="0"/>
                  </a:moveTo>
                  <a:cubicBezTo>
                    <a:pt x="34" y="78"/>
                    <a:pt x="64" y="155"/>
                    <a:pt x="101" y="232"/>
                  </a:cubicBezTo>
                  <a:lnTo>
                    <a:pt x="108" y="229"/>
                  </a:lnTo>
                  <a:cubicBezTo>
                    <a:pt x="1275" y="1043"/>
                    <a:pt x="2032" y="2126"/>
                    <a:pt x="2997" y="3126"/>
                  </a:cubicBezTo>
                  <a:cubicBezTo>
                    <a:pt x="4034" y="4199"/>
                    <a:pt x="5015" y="5329"/>
                    <a:pt x="5937" y="6506"/>
                  </a:cubicBezTo>
                  <a:lnTo>
                    <a:pt x="6001" y="6479"/>
                  </a:lnTo>
                  <a:cubicBezTo>
                    <a:pt x="4841" y="3755"/>
                    <a:pt x="2601" y="13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 flipH="1">
              <a:off x="1005611" y="3907540"/>
              <a:ext cx="431541" cy="468293"/>
            </a:xfrm>
            <a:custGeom>
              <a:rect b="b" l="l" r="r" t="t"/>
              <a:pathLst>
                <a:path extrusionOk="0" h="6524" w="6012">
                  <a:moveTo>
                    <a:pt x="7" y="1"/>
                  </a:moveTo>
                  <a:lnTo>
                    <a:pt x="0" y="4"/>
                  </a:lnTo>
                  <a:cubicBezTo>
                    <a:pt x="814" y="1922"/>
                    <a:pt x="1992" y="3822"/>
                    <a:pt x="3674" y="5053"/>
                  </a:cubicBezTo>
                  <a:cubicBezTo>
                    <a:pt x="4424" y="5598"/>
                    <a:pt x="5208" y="6076"/>
                    <a:pt x="6012" y="6523"/>
                  </a:cubicBezTo>
                  <a:cubicBezTo>
                    <a:pt x="5978" y="6433"/>
                    <a:pt x="5941" y="6342"/>
                    <a:pt x="5900" y="6251"/>
                  </a:cubicBezTo>
                  <a:lnTo>
                    <a:pt x="5836" y="6278"/>
                  </a:lnTo>
                  <a:cubicBezTo>
                    <a:pt x="4914" y="5101"/>
                    <a:pt x="3933" y="3971"/>
                    <a:pt x="2896" y="2898"/>
                  </a:cubicBezTo>
                  <a:cubicBezTo>
                    <a:pt x="1931" y="1898"/>
                    <a:pt x="1174" y="815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 flipH="1">
              <a:off x="637602" y="3877895"/>
              <a:ext cx="350717" cy="686504"/>
            </a:xfrm>
            <a:custGeom>
              <a:rect b="b" l="l" r="r" t="t"/>
              <a:pathLst>
                <a:path extrusionOk="0" h="9564" w="4886">
                  <a:moveTo>
                    <a:pt x="1" y="1"/>
                  </a:moveTo>
                  <a:cubicBezTo>
                    <a:pt x="734" y="3569"/>
                    <a:pt x="2063" y="7239"/>
                    <a:pt x="4845" y="9563"/>
                  </a:cubicBezTo>
                  <a:lnTo>
                    <a:pt x="4885" y="9517"/>
                  </a:lnTo>
                  <a:cubicBezTo>
                    <a:pt x="3718" y="6261"/>
                    <a:pt x="2150" y="3149"/>
                    <a:pt x="229" y="269"/>
                  </a:cubicBezTo>
                  <a:lnTo>
                    <a:pt x="283" y="192"/>
                  </a:lnTo>
                  <a:cubicBezTo>
                    <a:pt x="189" y="128"/>
                    <a:pt x="94" y="6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 flipH="1">
              <a:off x="216765" y="4172478"/>
              <a:ext cx="208521" cy="703157"/>
            </a:xfrm>
            <a:custGeom>
              <a:rect b="b" l="l" r="r" t="t"/>
              <a:pathLst>
                <a:path extrusionOk="0" h="9796" w="2905">
                  <a:moveTo>
                    <a:pt x="230" y="0"/>
                  </a:moveTo>
                  <a:lnTo>
                    <a:pt x="230" y="0"/>
                  </a:lnTo>
                  <a:cubicBezTo>
                    <a:pt x="1" y="1763"/>
                    <a:pt x="331" y="3579"/>
                    <a:pt x="913" y="5258"/>
                  </a:cubicBezTo>
                  <a:cubicBezTo>
                    <a:pt x="1461" y="6826"/>
                    <a:pt x="2134" y="8326"/>
                    <a:pt x="2904" y="9796"/>
                  </a:cubicBezTo>
                  <a:cubicBezTo>
                    <a:pt x="2693" y="6496"/>
                    <a:pt x="1814" y="3239"/>
                    <a:pt x="338" y="280"/>
                  </a:cubicBezTo>
                  <a:lnTo>
                    <a:pt x="432" y="179"/>
                  </a:lnTo>
                  <a:cubicBezTo>
                    <a:pt x="364" y="118"/>
                    <a:pt x="297" y="58"/>
                    <a:pt x="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 flipH="1">
              <a:off x="-68636" y="4984447"/>
              <a:ext cx="691170" cy="317698"/>
            </a:xfrm>
            <a:custGeom>
              <a:rect b="b" l="l" r="r" t="t"/>
              <a:pathLst>
                <a:path extrusionOk="0" h="4426" w="9629">
                  <a:moveTo>
                    <a:pt x="136" y="1"/>
                  </a:moveTo>
                  <a:cubicBezTo>
                    <a:pt x="92" y="5"/>
                    <a:pt x="44" y="8"/>
                    <a:pt x="1" y="11"/>
                  </a:cubicBezTo>
                  <a:cubicBezTo>
                    <a:pt x="381" y="1171"/>
                    <a:pt x="1699" y="2090"/>
                    <a:pt x="2759" y="2689"/>
                  </a:cubicBezTo>
                  <a:cubicBezTo>
                    <a:pt x="4590" y="3723"/>
                    <a:pt x="7177" y="4426"/>
                    <a:pt x="9325" y="4426"/>
                  </a:cubicBezTo>
                  <a:cubicBezTo>
                    <a:pt x="9427" y="4426"/>
                    <a:pt x="9528" y="4424"/>
                    <a:pt x="9628" y="4421"/>
                  </a:cubicBezTo>
                  <a:cubicBezTo>
                    <a:pt x="9615" y="4394"/>
                    <a:pt x="9605" y="4364"/>
                    <a:pt x="9591" y="4340"/>
                  </a:cubicBezTo>
                  <a:cubicBezTo>
                    <a:pt x="9565" y="4304"/>
                    <a:pt x="9538" y="4267"/>
                    <a:pt x="9507" y="4233"/>
                  </a:cubicBezTo>
                  <a:lnTo>
                    <a:pt x="9497" y="4239"/>
                  </a:lnTo>
                  <a:cubicBezTo>
                    <a:pt x="7520" y="3526"/>
                    <a:pt x="5554" y="2766"/>
                    <a:pt x="3610" y="1959"/>
                  </a:cubicBezTo>
                  <a:cubicBezTo>
                    <a:pt x="2393" y="1451"/>
                    <a:pt x="1162" y="916"/>
                    <a:pt x="139" y="78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 flipH="1">
              <a:off x="436470" y="4690941"/>
              <a:ext cx="823963" cy="122313"/>
            </a:xfrm>
            <a:custGeom>
              <a:rect b="b" l="l" r="r" t="t"/>
              <a:pathLst>
                <a:path extrusionOk="0" h="1704" w="11479">
                  <a:moveTo>
                    <a:pt x="6559" y="0"/>
                  </a:moveTo>
                  <a:cubicBezTo>
                    <a:pt x="4399" y="0"/>
                    <a:pt x="2238" y="94"/>
                    <a:pt x="88" y="282"/>
                  </a:cubicBezTo>
                  <a:cubicBezTo>
                    <a:pt x="58" y="295"/>
                    <a:pt x="30" y="309"/>
                    <a:pt x="1" y="323"/>
                  </a:cubicBezTo>
                  <a:cubicBezTo>
                    <a:pt x="1705" y="1388"/>
                    <a:pt x="3869" y="1703"/>
                    <a:pt x="5893" y="1703"/>
                  </a:cubicBezTo>
                  <a:cubicBezTo>
                    <a:pt x="5978" y="1703"/>
                    <a:pt x="6062" y="1703"/>
                    <a:pt x="6146" y="1702"/>
                  </a:cubicBezTo>
                  <a:cubicBezTo>
                    <a:pt x="7993" y="1675"/>
                    <a:pt x="10089" y="1419"/>
                    <a:pt x="11479" y="202"/>
                  </a:cubicBezTo>
                  <a:cubicBezTo>
                    <a:pt x="11438" y="171"/>
                    <a:pt x="11398" y="144"/>
                    <a:pt x="11357" y="114"/>
                  </a:cubicBezTo>
                  <a:lnTo>
                    <a:pt x="11327" y="154"/>
                  </a:lnTo>
                  <a:cubicBezTo>
                    <a:pt x="9741" y="51"/>
                    <a:pt x="8150" y="0"/>
                    <a:pt x="6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 flipH="1">
              <a:off x="445439" y="3878828"/>
              <a:ext cx="1010088" cy="822240"/>
            </a:xfrm>
            <a:custGeom>
              <a:rect b="b" l="l" r="r" t="t"/>
              <a:pathLst>
                <a:path extrusionOk="0" h="11455" w="14072">
                  <a:moveTo>
                    <a:pt x="313" y="344"/>
                  </a:moveTo>
                  <a:cubicBezTo>
                    <a:pt x="2874" y="1767"/>
                    <a:pt x="4969" y="4065"/>
                    <a:pt x="6086" y="6681"/>
                  </a:cubicBezTo>
                  <a:cubicBezTo>
                    <a:pt x="6096" y="6705"/>
                    <a:pt x="6106" y="6729"/>
                    <a:pt x="6116" y="6749"/>
                  </a:cubicBezTo>
                  <a:cubicBezTo>
                    <a:pt x="5279" y="6278"/>
                    <a:pt x="4596" y="5841"/>
                    <a:pt x="3976" y="5389"/>
                  </a:cubicBezTo>
                  <a:cubicBezTo>
                    <a:pt x="2520" y="4327"/>
                    <a:pt x="1292" y="2641"/>
                    <a:pt x="326" y="374"/>
                  </a:cubicBezTo>
                  <a:cubicBezTo>
                    <a:pt x="320" y="364"/>
                    <a:pt x="317" y="354"/>
                    <a:pt x="313" y="344"/>
                  </a:cubicBezTo>
                  <a:close/>
                  <a:moveTo>
                    <a:pt x="0" y="0"/>
                  </a:moveTo>
                  <a:lnTo>
                    <a:pt x="104" y="253"/>
                  </a:lnTo>
                  <a:cubicBezTo>
                    <a:pt x="132" y="314"/>
                    <a:pt x="158" y="374"/>
                    <a:pt x="182" y="435"/>
                  </a:cubicBezTo>
                  <a:cubicBezTo>
                    <a:pt x="1161" y="2725"/>
                    <a:pt x="2405" y="4434"/>
                    <a:pt x="3886" y="5514"/>
                  </a:cubicBezTo>
                  <a:cubicBezTo>
                    <a:pt x="4549" y="5998"/>
                    <a:pt x="5288" y="6466"/>
                    <a:pt x="6207" y="6981"/>
                  </a:cubicBezTo>
                  <a:cubicBezTo>
                    <a:pt x="6224" y="7015"/>
                    <a:pt x="6237" y="7052"/>
                    <a:pt x="6251" y="7085"/>
                  </a:cubicBezTo>
                  <a:lnTo>
                    <a:pt x="6338" y="7052"/>
                  </a:lnTo>
                  <a:cubicBezTo>
                    <a:pt x="6981" y="7408"/>
                    <a:pt x="7643" y="7748"/>
                    <a:pt x="8286" y="8077"/>
                  </a:cubicBezTo>
                  <a:cubicBezTo>
                    <a:pt x="8736" y="8310"/>
                    <a:pt x="9204" y="8552"/>
                    <a:pt x="9658" y="8794"/>
                  </a:cubicBezTo>
                  <a:cubicBezTo>
                    <a:pt x="11270" y="9651"/>
                    <a:pt x="12686" y="10523"/>
                    <a:pt x="13981" y="11455"/>
                  </a:cubicBezTo>
                  <a:lnTo>
                    <a:pt x="14071" y="11331"/>
                  </a:lnTo>
                  <a:cubicBezTo>
                    <a:pt x="12770" y="10392"/>
                    <a:pt x="11351" y="9517"/>
                    <a:pt x="9729" y="8656"/>
                  </a:cubicBezTo>
                  <a:cubicBezTo>
                    <a:pt x="9275" y="8414"/>
                    <a:pt x="8808" y="8175"/>
                    <a:pt x="8356" y="7940"/>
                  </a:cubicBezTo>
                  <a:cubicBezTo>
                    <a:pt x="7687" y="7597"/>
                    <a:pt x="6997" y="7243"/>
                    <a:pt x="6331" y="6870"/>
                  </a:cubicBezTo>
                  <a:cubicBezTo>
                    <a:pt x="6297" y="6785"/>
                    <a:pt x="6264" y="6701"/>
                    <a:pt x="6227" y="6621"/>
                  </a:cubicBezTo>
                  <a:cubicBezTo>
                    <a:pt x="5070" y="3906"/>
                    <a:pt x="2870" y="1531"/>
                    <a:pt x="192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 flipH="1">
              <a:off x="-176375" y="4692089"/>
              <a:ext cx="627931" cy="1093138"/>
            </a:xfrm>
            <a:custGeom>
              <a:rect b="b" l="l" r="r" t="t"/>
              <a:pathLst>
                <a:path extrusionOk="0" h="15229" w="8748">
                  <a:moveTo>
                    <a:pt x="88" y="1"/>
                  </a:moveTo>
                  <a:lnTo>
                    <a:pt x="0" y="128"/>
                  </a:lnTo>
                  <a:cubicBezTo>
                    <a:pt x="14" y="138"/>
                    <a:pt x="28" y="148"/>
                    <a:pt x="44" y="162"/>
                  </a:cubicBezTo>
                  <a:lnTo>
                    <a:pt x="84" y="189"/>
                  </a:lnTo>
                  <a:cubicBezTo>
                    <a:pt x="112" y="209"/>
                    <a:pt x="135" y="229"/>
                    <a:pt x="162" y="249"/>
                  </a:cubicBezTo>
                  <a:cubicBezTo>
                    <a:pt x="1972" y="1568"/>
                    <a:pt x="3512" y="3014"/>
                    <a:pt x="4740" y="4545"/>
                  </a:cubicBezTo>
                  <a:cubicBezTo>
                    <a:pt x="5716" y="5759"/>
                    <a:pt x="6523" y="7071"/>
                    <a:pt x="7139" y="8444"/>
                  </a:cubicBezTo>
                  <a:lnTo>
                    <a:pt x="7176" y="8525"/>
                  </a:lnTo>
                  <a:cubicBezTo>
                    <a:pt x="8165" y="10762"/>
                    <a:pt x="8589" y="13015"/>
                    <a:pt x="8440" y="15219"/>
                  </a:cubicBezTo>
                  <a:lnTo>
                    <a:pt x="8595" y="15229"/>
                  </a:lnTo>
                  <a:cubicBezTo>
                    <a:pt x="8747" y="13002"/>
                    <a:pt x="8316" y="10725"/>
                    <a:pt x="7317" y="8461"/>
                  </a:cubicBezTo>
                  <a:lnTo>
                    <a:pt x="7280" y="8380"/>
                  </a:lnTo>
                  <a:cubicBezTo>
                    <a:pt x="6658" y="6997"/>
                    <a:pt x="5847" y="5675"/>
                    <a:pt x="4861" y="4448"/>
                  </a:cubicBezTo>
                  <a:cubicBezTo>
                    <a:pt x="3624" y="2907"/>
                    <a:pt x="2073" y="1454"/>
                    <a:pt x="256" y="125"/>
                  </a:cubicBezTo>
                  <a:cubicBezTo>
                    <a:pt x="230" y="105"/>
                    <a:pt x="202" y="85"/>
                    <a:pt x="176" y="64"/>
                  </a:cubicBezTo>
                  <a:lnTo>
                    <a:pt x="138" y="37"/>
                  </a:lnTo>
                  <a:cubicBezTo>
                    <a:pt x="122" y="24"/>
                    <a:pt x="105" y="14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 flipH="1">
              <a:off x="617072" y="3866051"/>
              <a:ext cx="379214" cy="723758"/>
            </a:xfrm>
            <a:custGeom>
              <a:rect b="b" l="l" r="r" t="t"/>
              <a:pathLst>
                <a:path extrusionOk="0" h="10083" w="5283">
                  <a:moveTo>
                    <a:pt x="226" y="337"/>
                  </a:moveTo>
                  <a:lnTo>
                    <a:pt x="226" y="337"/>
                  </a:lnTo>
                  <a:cubicBezTo>
                    <a:pt x="266" y="363"/>
                    <a:pt x="306" y="391"/>
                    <a:pt x="347" y="421"/>
                  </a:cubicBezTo>
                  <a:cubicBezTo>
                    <a:pt x="3257" y="2473"/>
                    <a:pt x="5074" y="6042"/>
                    <a:pt x="5121" y="9762"/>
                  </a:cubicBezTo>
                  <a:cubicBezTo>
                    <a:pt x="5080" y="9728"/>
                    <a:pt x="5043" y="9699"/>
                    <a:pt x="5006" y="9668"/>
                  </a:cubicBezTo>
                  <a:cubicBezTo>
                    <a:pt x="2712" y="7751"/>
                    <a:pt x="1148" y="4696"/>
                    <a:pt x="226" y="337"/>
                  </a:cubicBezTo>
                  <a:close/>
                  <a:moveTo>
                    <a:pt x="0" y="0"/>
                  </a:moveTo>
                  <a:lnTo>
                    <a:pt x="38" y="182"/>
                  </a:lnTo>
                  <a:cubicBezTo>
                    <a:pt x="960" y="4679"/>
                    <a:pt x="2554" y="7822"/>
                    <a:pt x="4908" y="9786"/>
                  </a:cubicBezTo>
                  <a:cubicBezTo>
                    <a:pt x="4986" y="9854"/>
                    <a:pt x="5066" y="9921"/>
                    <a:pt x="5150" y="9984"/>
                  </a:cubicBezTo>
                  <a:lnTo>
                    <a:pt x="5276" y="10082"/>
                  </a:lnTo>
                  <a:lnTo>
                    <a:pt x="5276" y="9924"/>
                  </a:lnTo>
                  <a:cubicBezTo>
                    <a:pt x="5282" y="6095"/>
                    <a:pt x="3428" y="2406"/>
                    <a:pt x="438" y="293"/>
                  </a:cubicBezTo>
                  <a:cubicBezTo>
                    <a:pt x="344" y="229"/>
                    <a:pt x="250" y="166"/>
                    <a:pt x="155" y="1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 flipH="1">
              <a:off x="423693" y="4611409"/>
              <a:ext cx="848081" cy="207301"/>
            </a:xfrm>
            <a:custGeom>
              <a:rect b="b" l="l" r="r" t="t"/>
              <a:pathLst>
                <a:path extrusionOk="0" h="2888" w="11815">
                  <a:moveTo>
                    <a:pt x="6084" y="156"/>
                  </a:moveTo>
                  <a:cubicBezTo>
                    <a:pt x="7901" y="156"/>
                    <a:pt x="9718" y="516"/>
                    <a:pt x="11390" y="1239"/>
                  </a:cubicBezTo>
                  <a:lnTo>
                    <a:pt x="11441" y="1259"/>
                  </a:lnTo>
                  <a:cubicBezTo>
                    <a:pt x="11471" y="1272"/>
                    <a:pt x="11502" y="1286"/>
                    <a:pt x="11532" y="1299"/>
                  </a:cubicBezTo>
                  <a:cubicBezTo>
                    <a:pt x="10069" y="2538"/>
                    <a:pt x="7852" y="2709"/>
                    <a:pt x="6304" y="2732"/>
                  </a:cubicBezTo>
                  <a:cubicBezTo>
                    <a:pt x="6214" y="2733"/>
                    <a:pt x="6125" y="2734"/>
                    <a:pt x="6037" y="2734"/>
                  </a:cubicBezTo>
                  <a:cubicBezTo>
                    <a:pt x="3684" y="2734"/>
                    <a:pt x="1763" y="2299"/>
                    <a:pt x="323" y="1440"/>
                  </a:cubicBezTo>
                  <a:cubicBezTo>
                    <a:pt x="2117" y="585"/>
                    <a:pt x="4101" y="156"/>
                    <a:pt x="6084" y="156"/>
                  </a:cubicBezTo>
                  <a:close/>
                  <a:moveTo>
                    <a:pt x="6084" y="0"/>
                  </a:moveTo>
                  <a:cubicBezTo>
                    <a:pt x="4061" y="0"/>
                    <a:pt x="2040" y="441"/>
                    <a:pt x="216" y="1319"/>
                  </a:cubicBezTo>
                  <a:cubicBezTo>
                    <a:pt x="182" y="1333"/>
                    <a:pt x="155" y="1347"/>
                    <a:pt x="125" y="1363"/>
                  </a:cubicBezTo>
                  <a:lnTo>
                    <a:pt x="0" y="1423"/>
                  </a:lnTo>
                  <a:lnTo>
                    <a:pt x="118" y="1498"/>
                  </a:lnTo>
                  <a:cubicBezTo>
                    <a:pt x="1598" y="2420"/>
                    <a:pt x="3583" y="2887"/>
                    <a:pt x="6032" y="2887"/>
                  </a:cubicBezTo>
                  <a:lnTo>
                    <a:pt x="6304" y="2887"/>
                  </a:lnTo>
                  <a:cubicBezTo>
                    <a:pt x="7895" y="2864"/>
                    <a:pt x="10187" y="2685"/>
                    <a:pt x="11687" y="1370"/>
                  </a:cubicBezTo>
                  <a:lnTo>
                    <a:pt x="11814" y="1255"/>
                  </a:lnTo>
                  <a:lnTo>
                    <a:pt x="11707" y="1209"/>
                  </a:lnTo>
                  <a:cubicBezTo>
                    <a:pt x="11653" y="1181"/>
                    <a:pt x="11599" y="1158"/>
                    <a:pt x="11545" y="1138"/>
                  </a:cubicBezTo>
                  <a:lnTo>
                    <a:pt x="11545" y="1108"/>
                  </a:lnTo>
                  <a:lnTo>
                    <a:pt x="11485" y="1108"/>
                  </a:lnTo>
                  <a:cubicBezTo>
                    <a:pt x="9783" y="369"/>
                    <a:pt x="7933" y="0"/>
                    <a:pt x="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 flipH="1">
              <a:off x="119215" y="4161352"/>
              <a:ext cx="309874" cy="750316"/>
            </a:xfrm>
            <a:custGeom>
              <a:rect b="b" l="l" r="r" t="t"/>
              <a:pathLst>
                <a:path extrusionOk="0" h="10453" w="4317">
                  <a:moveTo>
                    <a:pt x="341" y="310"/>
                  </a:moveTo>
                  <a:lnTo>
                    <a:pt x="341" y="310"/>
                  </a:lnTo>
                  <a:cubicBezTo>
                    <a:pt x="370" y="337"/>
                    <a:pt x="401" y="364"/>
                    <a:pt x="431" y="391"/>
                  </a:cubicBezTo>
                  <a:cubicBezTo>
                    <a:pt x="3031" y="2759"/>
                    <a:pt x="4111" y="6708"/>
                    <a:pt x="3098" y="10055"/>
                  </a:cubicBezTo>
                  <a:cubicBezTo>
                    <a:pt x="3075" y="10011"/>
                    <a:pt x="3052" y="9964"/>
                    <a:pt x="3028" y="9918"/>
                  </a:cubicBezTo>
                  <a:cubicBezTo>
                    <a:pt x="2207" y="8359"/>
                    <a:pt x="1558" y="6876"/>
                    <a:pt x="1040" y="5386"/>
                  </a:cubicBezTo>
                  <a:cubicBezTo>
                    <a:pt x="404" y="3560"/>
                    <a:pt x="169" y="1851"/>
                    <a:pt x="341" y="310"/>
                  </a:cubicBezTo>
                  <a:close/>
                  <a:moveTo>
                    <a:pt x="223" y="0"/>
                  </a:moveTo>
                  <a:lnTo>
                    <a:pt x="206" y="145"/>
                  </a:lnTo>
                  <a:cubicBezTo>
                    <a:pt x="1" y="1750"/>
                    <a:pt x="232" y="3529"/>
                    <a:pt x="895" y="5437"/>
                  </a:cubicBezTo>
                  <a:cubicBezTo>
                    <a:pt x="1417" y="6937"/>
                    <a:pt x="2069" y="8424"/>
                    <a:pt x="2890" y="9988"/>
                  </a:cubicBezTo>
                  <a:cubicBezTo>
                    <a:pt x="2940" y="10089"/>
                    <a:pt x="2994" y="10193"/>
                    <a:pt x="3048" y="10294"/>
                  </a:cubicBezTo>
                  <a:lnTo>
                    <a:pt x="3136" y="10452"/>
                  </a:lnTo>
                  <a:lnTo>
                    <a:pt x="3193" y="10281"/>
                  </a:lnTo>
                  <a:cubicBezTo>
                    <a:pt x="4317" y="6839"/>
                    <a:pt x="3223" y="2725"/>
                    <a:pt x="535" y="276"/>
                  </a:cubicBezTo>
                  <a:cubicBezTo>
                    <a:pt x="468" y="216"/>
                    <a:pt x="401" y="155"/>
                    <a:pt x="333" y="95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 flipH="1">
              <a:off x="-81198" y="4977700"/>
              <a:ext cx="711196" cy="329901"/>
            </a:xfrm>
            <a:custGeom>
              <a:rect b="b" l="l" r="r" t="t"/>
              <a:pathLst>
                <a:path extrusionOk="0" h="4596" w="9908">
                  <a:moveTo>
                    <a:pt x="842" y="155"/>
                  </a:moveTo>
                  <a:cubicBezTo>
                    <a:pt x="4189" y="155"/>
                    <a:pt x="7481" y="1736"/>
                    <a:pt x="9551" y="4374"/>
                  </a:cubicBezTo>
                  <a:cubicBezTo>
                    <a:pt x="9571" y="4398"/>
                    <a:pt x="9588" y="4418"/>
                    <a:pt x="9605" y="4438"/>
                  </a:cubicBezTo>
                  <a:cubicBezTo>
                    <a:pt x="9545" y="4439"/>
                    <a:pt x="9485" y="4440"/>
                    <a:pt x="9425" y="4440"/>
                  </a:cubicBezTo>
                  <a:cubicBezTo>
                    <a:pt x="7336" y="4440"/>
                    <a:pt x="4757" y="3765"/>
                    <a:pt x="2901" y="2715"/>
                  </a:cubicBezTo>
                  <a:cubicBezTo>
                    <a:pt x="1440" y="1888"/>
                    <a:pt x="536" y="1034"/>
                    <a:pt x="213" y="175"/>
                  </a:cubicBezTo>
                  <a:cubicBezTo>
                    <a:pt x="223" y="172"/>
                    <a:pt x="233" y="172"/>
                    <a:pt x="243" y="172"/>
                  </a:cubicBezTo>
                  <a:cubicBezTo>
                    <a:pt x="443" y="161"/>
                    <a:pt x="642" y="155"/>
                    <a:pt x="842" y="155"/>
                  </a:cubicBezTo>
                  <a:close/>
                  <a:moveTo>
                    <a:pt x="847" y="1"/>
                  </a:moveTo>
                  <a:cubicBezTo>
                    <a:pt x="643" y="1"/>
                    <a:pt x="440" y="6"/>
                    <a:pt x="236" y="18"/>
                  </a:cubicBezTo>
                  <a:cubicBezTo>
                    <a:pt x="193" y="21"/>
                    <a:pt x="145" y="24"/>
                    <a:pt x="102" y="28"/>
                  </a:cubicBezTo>
                  <a:lnTo>
                    <a:pt x="1" y="34"/>
                  </a:lnTo>
                  <a:lnTo>
                    <a:pt x="35" y="129"/>
                  </a:lnTo>
                  <a:cubicBezTo>
                    <a:pt x="337" y="1057"/>
                    <a:pt x="1275" y="1976"/>
                    <a:pt x="2826" y="2850"/>
                  </a:cubicBezTo>
                  <a:cubicBezTo>
                    <a:pt x="4703" y="3909"/>
                    <a:pt x="7313" y="4596"/>
                    <a:pt x="9430" y="4596"/>
                  </a:cubicBezTo>
                  <a:cubicBezTo>
                    <a:pt x="9530" y="4596"/>
                    <a:pt x="9635" y="4592"/>
                    <a:pt x="9732" y="4592"/>
                  </a:cubicBezTo>
                  <a:lnTo>
                    <a:pt x="9907" y="4592"/>
                  </a:lnTo>
                  <a:lnTo>
                    <a:pt x="9820" y="4468"/>
                  </a:lnTo>
                  <a:cubicBezTo>
                    <a:pt x="9800" y="4438"/>
                    <a:pt x="9780" y="4411"/>
                    <a:pt x="9760" y="4387"/>
                  </a:cubicBezTo>
                  <a:cubicBezTo>
                    <a:pt x="9732" y="4350"/>
                    <a:pt x="9702" y="4313"/>
                    <a:pt x="9672" y="4280"/>
                  </a:cubicBezTo>
                  <a:cubicBezTo>
                    <a:pt x="7574" y="1604"/>
                    <a:pt x="4237" y="1"/>
                    <a:pt x="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 flipH="1">
              <a:off x="632362" y="3894045"/>
              <a:ext cx="344113" cy="668918"/>
            </a:xfrm>
            <a:custGeom>
              <a:rect b="b" l="l" r="r" t="t"/>
              <a:pathLst>
                <a:path extrusionOk="0" h="9319" w="4794">
                  <a:moveTo>
                    <a:pt x="128" y="1"/>
                  </a:moveTo>
                  <a:lnTo>
                    <a:pt x="1" y="88"/>
                  </a:lnTo>
                  <a:cubicBezTo>
                    <a:pt x="1918" y="2960"/>
                    <a:pt x="3482" y="6066"/>
                    <a:pt x="4646" y="9318"/>
                  </a:cubicBezTo>
                  <a:lnTo>
                    <a:pt x="4794" y="9265"/>
                  </a:lnTo>
                  <a:cubicBezTo>
                    <a:pt x="3623" y="6002"/>
                    <a:pt x="2053" y="2884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 flipH="1">
              <a:off x="210233" y="4190064"/>
              <a:ext cx="195888" cy="699640"/>
            </a:xfrm>
            <a:custGeom>
              <a:rect b="b" l="l" r="r" t="t"/>
              <a:pathLst>
                <a:path extrusionOk="0" h="9747" w="2729">
                  <a:moveTo>
                    <a:pt x="138" y="1"/>
                  </a:moveTo>
                  <a:lnTo>
                    <a:pt x="0" y="68"/>
                  </a:lnTo>
                  <a:cubicBezTo>
                    <a:pt x="1463" y="3005"/>
                    <a:pt x="2348" y="6288"/>
                    <a:pt x="2560" y="9564"/>
                  </a:cubicBezTo>
                  <a:cubicBezTo>
                    <a:pt x="2567" y="9625"/>
                    <a:pt x="2570" y="9682"/>
                    <a:pt x="2573" y="9746"/>
                  </a:cubicBezTo>
                  <a:lnTo>
                    <a:pt x="2728" y="9736"/>
                  </a:lnTo>
                  <a:cubicBezTo>
                    <a:pt x="2725" y="9675"/>
                    <a:pt x="2721" y="9614"/>
                    <a:pt x="2715" y="9547"/>
                  </a:cubicBezTo>
                  <a:cubicBezTo>
                    <a:pt x="2503" y="6258"/>
                    <a:pt x="1611" y="2954"/>
                    <a:pt x="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 flipH="1">
              <a:off x="-61171" y="4985667"/>
              <a:ext cx="677388" cy="308223"/>
            </a:xfrm>
            <a:custGeom>
              <a:rect b="b" l="l" r="r" t="t"/>
              <a:pathLst>
                <a:path extrusionOk="0" h="4294" w="9437">
                  <a:moveTo>
                    <a:pt x="102" y="1"/>
                  </a:moveTo>
                  <a:lnTo>
                    <a:pt x="1" y="122"/>
                  </a:lnTo>
                  <a:cubicBezTo>
                    <a:pt x="1010" y="946"/>
                    <a:pt x="2227" y="1488"/>
                    <a:pt x="3492" y="2013"/>
                  </a:cubicBezTo>
                  <a:cubicBezTo>
                    <a:pt x="5450" y="2826"/>
                    <a:pt x="7432" y="3593"/>
                    <a:pt x="9386" y="4293"/>
                  </a:cubicBezTo>
                  <a:lnTo>
                    <a:pt x="9436" y="4149"/>
                  </a:lnTo>
                  <a:cubicBezTo>
                    <a:pt x="7485" y="3449"/>
                    <a:pt x="5507" y="2682"/>
                    <a:pt x="3553" y="1871"/>
                  </a:cubicBezTo>
                  <a:cubicBezTo>
                    <a:pt x="2251" y="1330"/>
                    <a:pt x="1091" y="815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 flipH="1">
              <a:off x="447165" y="4685414"/>
              <a:ext cx="810396" cy="31655"/>
            </a:xfrm>
            <a:custGeom>
              <a:rect b="b" l="l" r="r" t="t"/>
              <a:pathLst>
                <a:path extrusionOk="0" h="441" w="11290">
                  <a:moveTo>
                    <a:pt x="6494" y="1"/>
                  </a:moveTo>
                  <a:cubicBezTo>
                    <a:pt x="4340" y="1"/>
                    <a:pt x="2182" y="95"/>
                    <a:pt x="41" y="282"/>
                  </a:cubicBezTo>
                  <a:lnTo>
                    <a:pt x="1" y="285"/>
                  </a:lnTo>
                  <a:lnTo>
                    <a:pt x="35" y="440"/>
                  </a:lnTo>
                  <a:lnTo>
                    <a:pt x="55" y="437"/>
                  </a:lnTo>
                  <a:cubicBezTo>
                    <a:pt x="2200" y="249"/>
                    <a:pt x="4361" y="154"/>
                    <a:pt x="6519" y="154"/>
                  </a:cubicBezTo>
                  <a:cubicBezTo>
                    <a:pt x="8111" y="154"/>
                    <a:pt x="9701" y="206"/>
                    <a:pt x="11280" y="308"/>
                  </a:cubicBezTo>
                  <a:lnTo>
                    <a:pt x="11290" y="157"/>
                  </a:lnTo>
                  <a:cubicBezTo>
                    <a:pt x="9698" y="53"/>
                    <a:pt x="8097" y="1"/>
                    <a:pt x="6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 flipH="1">
              <a:off x="1013865" y="3903018"/>
              <a:ext cx="425943" cy="458531"/>
            </a:xfrm>
            <a:custGeom>
              <a:rect b="b" l="l" r="r" t="t"/>
              <a:pathLst>
                <a:path extrusionOk="0" h="6388" w="5934">
                  <a:moveTo>
                    <a:pt x="87" y="0"/>
                  </a:moveTo>
                  <a:lnTo>
                    <a:pt x="0" y="128"/>
                  </a:lnTo>
                  <a:cubicBezTo>
                    <a:pt x="807" y="690"/>
                    <a:pt x="1406" y="1369"/>
                    <a:pt x="2042" y="2093"/>
                  </a:cubicBezTo>
                  <a:cubicBezTo>
                    <a:pt x="2307" y="2395"/>
                    <a:pt x="2587" y="2711"/>
                    <a:pt x="2880" y="3014"/>
                  </a:cubicBezTo>
                  <a:cubicBezTo>
                    <a:pt x="3906" y="4077"/>
                    <a:pt x="4891" y="5214"/>
                    <a:pt x="5810" y="6388"/>
                  </a:cubicBezTo>
                  <a:lnTo>
                    <a:pt x="5934" y="6294"/>
                  </a:lnTo>
                  <a:cubicBezTo>
                    <a:pt x="5012" y="5113"/>
                    <a:pt x="4020" y="3973"/>
                    <a:pt x="2990" y="2907"/>
                  </a:cubicBezTo>
                  <a:cubicBezTo>
                    <a:pt x="2698" y="2604"/>
                    <a:pt x="2425" y="2291"/>
                    <a:pt x="2156" y="1988"/>
                  </a:cubicBezTo>
                  <a:cubicBezTo>
                    <a:pt x="1544" y="1292"/>
                    <a:pt x="912" y="572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ccinations Thesis Statement by Slidesgo">
  <a:themeElements>
    <a:clrScheme name="Simple Light">
      <a:dk1>
        <a:srgbClr val="4A4CE6"/>
      </a:dk1>
      <a:lt1>
        <a:srgbClr val="B8AAEB"/>
      </a:lt1>
      <a:dk2>
        <a:srgbClr val="FF7F7E"/>
      </a:dk2>
      <a:lt2>
        <a:srgbClr val="FF4953"/>
      </a:lt2>
      <a:accent1>
        <a:srgbClr val="F2E7F5"/>
      </a:accent1>
      <a:accent2>
        <a:srgbClr val="FFE780"/>
      </a:accent2>
      <a:accent3>
        <a:srgbClr val="0E022A"/>
      </a:accent3>
      <a:accent4>
        <a:srgbClr val="FEEEFF"/>
      </a:accent4>
      <a:accent5>
        <a:srgbClr val="8E80E9"/>
      </a:accent5>
      <a:accent6>
        <a:srgbClr val="FFFFFF"/>
      </a:accent6>
      <a:hlink>
        <a:srgbClr val="4A4C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